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58" r:id="rId6"/>
    <p:sldId id="259" r:id="rId7"/>
    <p:sldId id="282" r:id="rId8"/>
    <p:sldId id="260" r:id="rId9"/>
    <p:sldId id="274" r:id="rId10"/>
    <p:sldId id="273" r:id="rId11"/>
    <p:sldId id="261" r:id="rId12"/>
    <p:sldId id="269" r:id="rId13"/>
    <p:sldId id="266" r:id="rId14"/>
    <p:sldId id="265" r:id="rId15"/>
    <p:sldId id="270" r:id="rId16"/>
    <p:sldId id="271" r:id="rId17"/>
    <p:sldId id="268" r:id="rId18"/>
    <p:sldId id="276" r:id="rId19"/>
    <p:sldId id="272" r:id="rId20"/>
    <p:sldId id="267" r:id="rId21"/>
    <p:sldId id="262" r:id="rId22"/>
    <p:sldId id="275" r:id="rId23"/>
    <p:sldId id="277" r:id="rId24"/>
    <p:sldId id="278" r:id="rId25"/>
    <p:sldId id="280" r:id="rId26"/>
    <p:sldId id="279" r:id="rId27"/>
    <p:sldId id="281" r:id="rId28"/>
    <p:sldId id="284" r:id="rId29"/>
    <p:sldId id="286" r:id="rId30"/>
    <p:sldId id="287" r:id="rId31"/>
    <p:sldId id="288" r:id="rId32"/>
    <p:sldId id="285" r:id="rId33"/>
    <p:sldId id="289" r:id="rId34"/>
    <p:sldId id="290" r:id="rId35"/>
    <p:sldId id="29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1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42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13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91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20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063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1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9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9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50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165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1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7834-4E6A-4487-B74F-C372F2071003}" type="datetimeFigureOut">
              <a:rPr lang="en-US" smtClean="0"/>
              <a:t>10/19/2023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944621-25CC-4878-A342-FA40268DBC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3.jpg"/><Relationship Id="rId5" Type="http://schemas.openxmlformats.org/officeDocument/2006/relationships/image" Target="../media/image68.jpg"/><Relationship Id="rId10" Type="http://schemas.openxmlformats.org/officeDocument/2006/relationships/image" Target="../media/image72.jpg"/><Relationship Id="rId4" Type="http://schemas.openxmlformats.org/officeDocument/2006/relationships/image" Target="../media/image67.png"/><Relationship Id="rId9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3.png"/><Relationship Id="rId7" Type="http://schemas.openxmlformats.org/officeDocument/2006/relationships/image" Target="../media/image73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1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13" Type="http://schemas.openxmlformats.org/officeDocument/2006/relationships/image" Target="../media/image90.jpeg"/><Relationship Id="rId3" Type="http://schemas.openxmlformats.org/officeDocument/2006/relationships/image" Target="../media/image22.jpg"/><Relationship Id="rId7" Type="http://schemas.openxmlformats.org/officeDocument/2006/relationships/image" Target="../media/image84.jpg"/><Relationship Id="rId12" Type="http://schemas.openxmlformats.org/officeDocument/2006/relationships/image" Target="../media/image89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jpg"/><Relationship Id="rId4" Type="http://schemas.openxmlformats.org/officeDocument/2006/relationships/image" Target="../media/image80.png"/><Relationship Id="rId9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97.jpg"/><Relationship Id="rId3" Type="http://schemas.openxmlformats.org/officeDocument/2006/relationships/image" Target="../media/image92.png"/><Relationship Id="rId7" Type="http://schemas.openxmlformats.org/officeDocument/2006/relationships/image" Target="../media/image87.jpg"/><Relationship Id="rId12" Type="http://schemas.openxmlformats.org/officeDocument/2006/relationships/image" Target="../media/image4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68.jpg"/><Relationship Id="rId5" Type="http://schemas.openxmlformats.org/officeDocument/2006/relationships/image" Target="../media/image94.png"/><Relationship Id="rId10" Type="http://schemas.openxmlformats.org/officeDocument/2006/relationships/image" Target="../media/image96.png"/><Relationship Id="rId4" Type="http://schemas.openxmlformats.org/officeDocument/2006/relationships/image" Target="../media/image93.png"/><Relationship Id="rId9" Type="http://schemas.openxmlformats.org/officeDocument/2006/relationships/image" Target="../media/image95.jpg"/><Relationship Id="rId14" Type="http://schemas.openxmlformats.org/officeDocument/2006/relationships/image" Target="../media/image9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Relationship Id="rId9" Type="http://schemas.openxmlformats.org/officeDocument/2006/relationships/image" Target="../media/image99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48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49.png"/><Relationship Id="rId17" Type="http://schemas.openxmlformats.org/officeDocument/2006/relationships/image" Target="../media/image57.jpg"/><Relationship Id="rId2" Type="http://schemas.openxmlformats.org/officeDocument/2006/relationships/image" Target="../media/image105.png"/><Relationship Id="rId16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46.gif"/><Relationship Id="rId5" Type="http://schemas.openxmlformats.org/officeDocument/2006/relationships/image" Target="../media/image108.jpg"/><Relationship Id="rId15" Type="http://schemas.openxmlformats.org/officeDocument/2006/relationships/image" Target="../media/image113.jpg"/><Relationship Id="rId10" Type="http://schemas.openxmlformats.org/officeDocument/2006/relationships/image" Target="../media/image45.jpg"/><Relationship Id="rId4" Type="http://schemas.openxmlformats.org/officeDocument/2006/relationships/image" Target="../media/image107.jpg"/><Relationship Id="rId9" Type="http://schemas.openxmlformats.org/officeDocument/2006/relationships/image" Target="../media/image112.jpg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6.png"/><Relationship Id="rId3" Type="http://schemas.openxmlformats.org/officeDocument/2006/relationships/image" Target="../media/image116.png"/><Relationship Id="rId7" Type="http://schemas.openxmlformats.org/officeDocument/2006/relationships/image" Target="../media/image120.jpg"/><Relationship Id="rId12" Type="http://schemas.openxmlformats.org/officeDocument/2006/relationships/image" Target="../media/image125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jpg"/><Relationship Id="rId4" Type="http://schemas.openxmlformats.org/officeDocument/2006/relationships/image" Target="../media/image117.png"/><Relationship Id="rId9" Type="http://schemas.openxmlformats.org/officeDocument/2006/relationships/image" Target="../media/image1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3" Type="http://schemas.openxmlformats.org/officeDocument/2006/relationships/oleObject" Target="../embeddings/oleObject2.bin"/><Relationship Id="rId7" Type="http://schemas.openxmlformats.org/officeDocument/2006/relationships/image" Target="../media/image12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png"/><Relationship Id="rId11" Type="http://schemas.openxmlformats.org/officeDocument/2006/relationships/image" Target="../media/image133.png"/><Relationship Id="rId5" Type="http://schemas.openxmlformats.org/officeDocument/2006/relationships/image" Target="../media/image128.png"/><Relationship Id="rId10" Type="http://schemas.openxmlformats.org/officeDocument/2006/relationships/image" Target="../media/image132.png"/><Relationship Id="rId4" Type="http://schemas.openxmlformats.org/officeDocument/2006/relationships/image" Target="../media/image127.wmf"/><Relationship Id="rId9" Type="http://schemas.openxmlformats.org/officeDocument/2006/relationships/image" Target="../media/image1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2.png"/><Relationship Id="rId3" Type="http://schemas.openxmlformats.org/officeDocument/2006/relationships/image" Target="../media/image75.png"/><Relationship Id="rId7" Type="http://schemas.openxmlformats.org/officeDocument/2006/relationships/image" Target="../media/image138.jpeg"/><Relationship Id="rId12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37.jpg"/><Relationship Id="rId11" Type="http://schemas.openxmlformats.org/officeDocument/2006/relationships/image" Target="../media/image140.png"/><Relationship Id="rId5" Type="http://schemas.openxmlformats.org/officeDocument/2006/relationships/image" Target="../media/image136.png"/><Relationship Id="rId10" Type="http://schemas.openxmlformats.org/officeDocument/2006/relationships/image" Target="../media/image134.wmf"/><Relationship Id="rId4" Type="http://schemas.openxmlformats.org/officeDocument/2006/relationships/image" Target="../media/image135.png"/><Relationship Id="rId9" Type="http://schemas.openxmlformats.org/officeDocument/2006/relationships/oleObject" Target="../embeddings/oleObject3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49.png"/><Relationship Id="rId5" Type="http://schemas.openxmlformats.org/officeDocument/2006/relationships/image" Target="../media/image145.png"/><Relationship Id="rId10" Type="http://schemas.openxmlformats.org/officeDocument/2006/relationships/image" Target="../media/image148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157.jpg"/><Relationship Id="rId3" Type="http://schemas.openxmlformats.org/officeDocument/2006/relationships/image" Target="../media/image151.jpeg"/><Relationship Id="rId7" Type="http://schemas.openxmlformats.org/officeDocument/2006/relationships/image" Target="../media/image152.jpeg"/><Relationship Id="rId12" Type="http://schemas.openxmlformats.org/officeDocument/2006/relationships/image" Target="../media/image156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155.jpg"/><Relationship Id="rId5" Type="http://schemas.openxmlformats.org/officeDocument/2006/relationships/image" Target="../media/image49.png"/><Relationship Id="rId10" Type="http://schemas.openxmlformats.org/officeDocument/2006/relationships/image" Target="../media/image154.jpeg"/><Relationship Id="rId4" Type="http://schemas.openxmlformats.org/officeDocument/2006/relationships/image" Target="../media/image46.gif"/><Relationship Id="rId9" Type="http://schemas.openxmlformats.org/officeDocument/2006/relationships/image" Target="../media/image153.png"/><Relationship Id="rId14" Type="http://schemas.openxmlformats.org/officeDocument/2006/relationships/image" Target="../media/image15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61.wmf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66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6.jpg"/><Relationship Id="rId18" Type="http://schemas.openxmlformats.org/officeDocument/2006/relationships/image" Target="../media/image181.png"/><Relationship Id="rId3" Type="http://schemas.openxmlformats.org/officeDocument/2006/relationships/image" Target="../media/image168.jpg"/><Relationship Id="rId7" Type="http://schemas.openxmlformats.org/officeDocument/2006/relationships/image" Target="../media/image172.png"/><Relationship Id="rId12" Type="http://schemas.openxmlformats.org/officeDocument/2006/relationships/image" Target="../media/image15.jpg"/><Relationship Id="rId17" Type="http://schemas.openxmlformats.org/officeDocument/2006/relationships/image" Target="../media/image180.png"/><Relationship Id="rId2" Type="http://schemas.openxmlformats.org/officeDocument/2006/relationships/image" Target="../media/image167.png"/><Relationship Id="rId16" Type="http://schemas.openxmlformats.org/officeDocument/2006/relationships/image" Target="../media/image179.jpe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1.png"/><Relationship Id="rId11" Type="http://schemas.openxmlformats.org/officeDocument/2006/relationships/image" Target="../media/image13.jpg"/><Relationship Id="rId5" Type="http://schemas.openxmlformats.org/officeDocument/2006/relationships/image" Target="../media/image170.jpg"/><Relationship Id="rId15" Type="http://schemas.openxmlformats.org/officeDocument/2006/relationships/image" Target="../media/image178.jpg"/><Relationship Id="rId10" Type="http://schemas.openxmlformats.org/officeDocument/2006/relationships/image" Target="../media/image175.jpg"/><Relationship Id="rId19" Type="http://schemas.openxmlformats.org/officeDocument/2006/relationships/image" Target="../media/image182.jpg"/><Relationship Id="rId4" Type="http://schemas.openxmlformats.org/officeDocument/2006/relationships/image" Target="../media/image169.jpeg"/><Relationship Id="rId9" Type="http://schemas.openxmlformats.org/officeDocument/2006/relationships/image" Target="../media/image174.png"/><Relationship Id="rId14" Type="http://schemas.openxmlformats.org/officeDocument/2006/relationships/image" Target="../media/image1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8.png"/><Relationship Id="rId7" Type="http://schemas.openxmlformats.org/officeDocument/2006/relationships/image" Target="../media/image189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179.jpeg"/><Relationship Id="rId4" Type="http://schemas.openxmlformats.org/officeDocument/2006/relationships/image" Target="../media/image174.png"/><Relationship Id="rId9" Type="http://schemas.openxmlformats.org/officeDocument/2006/relationships/image" Target="../media/image1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13" Type="http://schemas.openxmlformats.org/officeDocument/2006/relationships/image" Target="../media/image202.jpg"/><Relationship Id="rId3" Type="http://schemas.openxmlformats.org/officeDocument/2006/relationships/image" Target="../media/image193.png"/><Relationship Id="rId7" Type="http://schemas.openxmlformats.org/officeDocument/2006/relationships/image" Target="../media/image197.jpg"/><Relationship Id="rId12" Type="http://schemas.openxmlformats.org/officeDocument/2006/relationships/image" Target="../media/image201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11" Type="http://schemas.openxmlformats.org/officeDocument/2006/relationships/image" Target="../media/image22.jpg"/><Relationship Id="rId5" Type="http://schemas.openxmlformats.org/officeDocument/2006/relationships/image" Target="../media/image195.png"/><Relationship Id="rId15" Type="http://schemas.openxmlformats.org/officeDocument/2006/relationships/image" Target="../media/image203.png"/><Relationship Id="rId10" Type="http://schemas.openxmlformats.org/officeDocument/2006/relationships/image" Target="../media/image200.jpg"/><Relationship Id="rId4" Type="http://schemas.openxmlformats.org/officeDocument/2006/relationships/image" Target="../media/image194.jpg"/><Relationship Id="rId9" Type="http://schemas.openxmlformats.org/officeDocument/2006/relationships/image" Target="../media/image199.jpg"/><Relationship Id="rId14" Type="http://schemas.openxmlformats.org/officeDocument/2006/relationships/image" Target="../media/image18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206.png"/><Relationship Id="rId18" Type="http://schemas.openxmlformats.org/officeDocument/2006/relationships/image" Target="../media/image211.jpg"/><Relationship Id="rId3" Type="http://schemas.openxmlformats.org/officeDocument/2006/relationships/image" Target="../media/image175.jpg"/><Relationship Id="rId21" Type="http://schemas.openxmlformats.org/officeDocument/2006/relationships/image" Target="../media/image214.png"/><Relationship Id="rId7" Type="http://schemas.openxmlformats.org/officeDocument/2006/relationships/image" Target="../media/image177.png"/><Relationship Id="rId12" Type="http://schemas.openxmlformats.org/officeDocument/2006/relationships/image" Target="../media/image205.png"/><Relationship Id="rId17" Type="http://schemas.openxmlformats.org/officeDocument/2006/relationships/image" Target="../media/image210.jpg"/><Relationship Id="rId2" Type="http://schemas.openxmlformats.org/officeDocument/2006/relationships/image" Target="../media/image174.png"/><Relationship Id="rId16" Type="http://schemas.openxmlformats.org/officeDocument/2006/relationships/image" Target="../media/image209.jpg"/><Relationship Id="rId20" Type="http://schemas.openxmlformats.org/officeDocument/2006/relationships/image" Target="../media/image2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jpg"/><Relationship Id="rId11" Type="http://schemas.openxmlformats.org/officeDocument/2006/relationships/image" Target="../media/image204.png"/><Relationship Id="rId5" Type="http://schemas.openxmlformats.org/officeDocument/2006/relationships/image" Target="../media/image15.jpg"/><Relationship Id="rId15" Type="http://schemas.openxmlformats.org/officeDocument/2006/relationships/image" Target="../media/image208.png"/><Relationship Id="rId10" Type="http://schemas.openxmlformats.org/officeDocument/2006/relationships/image" Target="../media/image180.png"/><Relationship Id="rId19" Type="http://schemas.openxmlformats.org/officeDocument/2006/relationships/image" Target="../media/image212.jpg"/><Relationship Id="rId4" Type="http://schemas.openxmlformats.org/officeDocument/2006/relationships/image" Target="../media/image13.jpg"/><Relationship Id="rId9" Type="http://schemas.openxmlformats.org/officeDocument/2006/relationships/image" Target="../media/image179.jpeg"/><Relationship Id="rId14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g"/><Relationship Id="rId3" Type="http://schemas.openxmlformats.org/officeDocument/2006/relationships/image" Target="../media/image194.jpg"/><Relationship Id="rId7" Type="http://schemas.openxmlformats.org/officeDocument/2006/relationships/image" Target="../media/image219.jpe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eg"/><Relationship Id="rId11" Type="http://schemas.openxmlformats.org/officeDocument/2006/relationships/image" Target="../media/image222.png"/><Relationship Id="rId5" Type="http://schemas.openxmlformats.org/officeDocument/2006/relationships/image" Target="../media/image217.jpg"/><Relationship Id="rId10" Type="http://schemas.openxmlformats.org/officeDocument/2006/relationships/image" Target="../media/image95.jpg"/><Relationship Id="rId4" Type="http://schemas.openxmlformats.org/officeDocument/2006/relationships/image" Target="../media/image216.jpg"/><Relationship Id="rId9" Type="http://schemas.openxmlformats.org/officeDocument/2006/relationships/image" Target="../media/image221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eg"/><Relationship Id="rId13" Type="http://schemas.openxmlformats.org/officeDocument/2006/relationships/image" Target="../media/image230.png"/><Relationship Id="rId3" Type="http://schemas.openxmlformats.org/officeDocument/2006/relationships/image" Target="../media/image194.jpg"/><Relationship Id="rId7" Type="http://schemas.openxmlformats.org/officeDocument/2006/relationships/image" Target="../media/image225.jpg"/><Relationship Id="rId12" Type="http://schemas.openxmlformats.org/officeDocument/2006/relationships/image" Target="../media/image202.jp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jpg"/><Relationship Id="rId11" Type="http://schemas.openxmlformats.org/officeDocument/2006/relationships/image" Target="../media/image229.jpg"/><Relationship Id="rId5" Type="http://schemas.openxmlformats.org/officeDocument/2006/relationships/image" Target="../media/image223.jpeg"/><Relationship Id="rId15" Type="http://schemas.openxmlformats.org/officeDocument/2006/relationships/image" Target="../media/image192.png"/><Relationship Id="rId10" Type="http://schemas.openxmlformats.org/officeDocument/2006/relationships/image" Target="../media/image228.png"/><Relationship Id="rId4" Type="http://schemas.openxmlformats.org/officeDocument/2006/relationships/image" Target="../media/image219.jpeg"/><Relationship Id="rId9" Type="http://schemas.openxmlformats.org/officeDocument/2006/relationships/image" Target="../media/image227.jpg"/><Relationship Id="rId14" Type="http://schemas.openxmlformats.org/officeDocument/2006/relationships/image" Target="../media/image2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7" Type="http://schemas.openxmlformats.org/officeDocument/2006/relationships/image" Target="../media/image236.pn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13" Type="http://schemas.openxmlformats.org/officeDocument/2006/relationships/image" Target="../media/image15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2" Type="http://schemas.openxmlformats.org/officeDocument/2006/relationships/image" Target="../media/image4.jpg"/><Relationship Id="rId16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5" Type="http://schemas.openxmlformats.org/officeDocument/2006/relationships/image" Target="../media/image17.jpeg"/><Relationship Id="rId10" Type="http://schemas.openxmlformats.org/officeDocument/2006/relationships/image" Target="../media/image12.jpg"/><Relationship Id="rId4" Type="http://schemas.openxmlformats.org/officeDocument/2006/relationships/image" Target="../media/image6.jpg"/><Relationship Id="rId9" Type="http://schemas.openxmlformats.org/officeDocument/2006/relationships/image" Target="../media/image11.jpg"/><Relationship Id="rId1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7.png"/><Relationship Id="rId3" Type="http://schemas.openxmlformats.org/officeDocument/2006/relationships/image" Target="../media/image20.jpg"/><Relationship Id="rId7" Type="http://schemas.openxmlformats.org/officeDocument/2006/relationships/image" Target="../media/image22.jpg"/><Relationship Id="rId12" Type="http://schemas.openxmlformats.org/officeDocument/2006/relationships/image" Target="../media/image26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1.wdp"/><Relationship Id="rId5" Type="http://schemas.openxmlformats.org/officeDocument/2006/relationships/image" Target="../media/image12.jpg"/><Relationship Id="rId10" Type="http://schemas.openxmlformats.org/officeDocument/2006/relationships/image" Target="../media/image25.png"/><Relationship Id="rId4" Type="http://schemas.openxmlformats.org/officeDocument/2006/relationships/hyperlink" Target="https://www.google.com/search?sca_esv=574851237&amp;rlz=1C1GCEB_enUS980US982&amp;q=Prince+Daniel,+Duke+of+V%C3%A4sterg%C3%B6tland&amp;stick=H4sIAAAAAAAAAONgVuLUz9U3MI03rsx7xGjCLfDyxz1hKe1Ja05eY1Tl4grOyC93zSvJLKkUEudig7J4pbi5ELp4FrGqBRRl5iWnKrgk5mWm5ugouJRmpyrkpymEHV5SXJJalH54W0lOYl4KAN3B6LFtAAAA&amp;sa=X&amp;ved=2ahUKEwiF_Z6EsIKCAxWWj2oFHY1BDbIQzIcDKAB6BAg-EAE" TargetMode="External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.png"/><Relationship Id="rId7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31.jpg"/><Relationship Id="rId5" Type="http://schemas.openxmlformats.org/officeDocument/2006/relationships/image" Target="../media/image28.jpg"/><Relationship Id="rId10" Type="http://schemas.microsoft.com/office/2007/relationships/hdphoto" Target="../media/hdphoto1.wdp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44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3.jpg"/><Relationship Id="rId5" Type="http://schemas.openxmlformats.org/officeDocument/2006/relationships/image" Target="../media/image39.jpg"/><Relationship Id="rId10" Type="http://schemas.microsoft.com/office/2007/relationships/hdphoto" Target="../media/hdphoto1.wdp"/><Relationship Id="rId4" Type="http://schemas.openxmlformats.org/officeDocument/2006/relationships/image" Target="../media/image38.jpe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13" Type="http://schemas.openxmlformats.org/officeDocument/2006/relationships/image" Target="../media/image56.jpg"/><Relationship Id="rId3" Type="http://schemas.openxmlformats.org/officeDocument/2006/relationships/image" Target="../media/image46.gif"/><Relationship Id="rId7" Type="http://schemas.openxmlformats.org/officeDocument/2006/relationships/image" Target="../media/image50.jpg"/><Relationship Id="rId12" Type="http://schemas.openxmlformats.org/officeDocument/2006/relationships/image" Target="../media/image55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jpg"/><Relationship Id="rId9" Type="http://schemas.openxmlformats.org/officeDocument/2006/relationships/image" Target="../media/image52.jpeg"/><Relationship Id="rId14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1"/>
            <a:ext cx="12192000" cy="51588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8628522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411827"/>
            <a:ext cx="1771650" cy="3362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462" y="2732203"/>
            <a:ext cx="734756" cy="10842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59915" y="2574170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2014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159462" y="2732203"/>
            <a:ext cx="864630" cy="108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59462" y="2694103"/>
            <a:ext cx="734756" cy="112236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068" y="1358528"/>
            <a:ext cx="812465" cy="119454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flipH="1">
            <a:off x="3040451" y="1251507"/>
            <a:ext cx="944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806700" y="2616570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33700" y="3816465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861" y="4165601"/>
            <a:ext cx="1231010" cy="66595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894218" y="3949700"/>
            <a:ext cx="1694474" cy="123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076861" y="4165600"/>
            <a:ext cx="1350261" cy="70484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933700" y="4867814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105" y="2855234"/>
            <a:ext cx="1428750" cy="8001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118165" y="2657846"/>
            <a:ext cx="1525690" cy="112236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252200" y="2855234"/>
            <a:ext cx="939800" cy="59916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099899" y="1317252"/>
            <a:ext cx="842633" cy="123581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933700" y="5845714"/>
            <a:ext cx="883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8175" y="5549900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Glu.kyle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6003" y="5442018"/>
            <a:ext cx="403915" cy="43120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97873" y="5442018"/>
            <a:ext cx="1023158" cy="43120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H="1">
            <a:off x="5024092" y="1231900"/>
            <a:ext cx="94073" cy="5277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6699929" y="1310735"/>
            <a:ext cx="94073" cy="5277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43768" y="5390851"/>
            <a:ext cx="1525690" cy="533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45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333674"/>
            <a:ext cx="2438400" cy="19959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1000" y="5640246"/>
            <a:ext cx="27366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feel it already </a:t>
            </a:r>
            <a:r>
              <a:rPr lang="en-US" sz="800" strike="sngStrike" dirty="0" err="1"/>
              <a:t>danile</a:t>
            </a:r>
            <a:endParaRPr lang="en-US" sz="800" strike="sngStrike" dirty="0"/>
          </a:p>
          <a:p>
            <a:r>
              <a:rPr lang="en-US" sz="800" dirty="0"/>
              <a:t>King</a:t>
            </a:r>
          </a:p>
          <a:p>
            <a:r>
              <a:rPr lang="en-US" sz="800" dirty="0"/>
              <a:t>2014 server2</a:t>
            </a:r>
          </a:p>
          <a:p>
            <a:r>
              <a:rPr lang="en-US" sz="800" dirty="0" err="1"/>
              <a:t>nonPolcieCfgLgoical.KING.avg.nonPolcieLogical.nonPOliceCfg</a:t>
            </a:r>
            <a:endParaRPr lang="en-US" sz="800" dirty="0"/>
          </a:p>
          <a:p>
            <a:r>
              <a:rPr lang="en-US" sz="800" dirty="0"/>
              <a:t>A server w/o earnings</a:t>
            </a:r>
          </a:p>
          <a:p>
            <a:r>
              <a:rPr lang="en-US" sz="800" dirty="0" err="1"/>
              <a:t>nonPolcieMPALogcal</a:t>
            </a:r>
            <a:endParaRPr lang="en-US" sz="800" dirty="0"/>
          </a:p>
          <a:p>
            <a:r>
              <a:rPr lang="en-US" sz="800" strike="sngStrike" dirty="0"/>
              <a:t>0.1 server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3200" y="5341542"/>
            <a:ext cx="335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manage King attributes </a:t>
            </a:r>
            <a:r>
              <a:rPr lang="en-US" dirty="0" err="1"/>
              <a:t>logcial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422400" y="5049442"/>
            <a:ext cx="214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Cell, Node, …server[]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5080" y="4853273"/>
            <a:ext cx="215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Cosco</a:t>
            </a:r>
            <a:r>
              <a:rPr lang="en-US" dirty="0"/>
              <a:t> (SR)Bruce King</a:t>
            </a:r>
          </a:p>
        </p:txBody>
      </p:sp>
      <p:cxnSp>
        <p:nvCxnSpPr>
          <p:cNvPr id="14" name="Straight Connector 13"/>
          <p:cNvCxnSpPr>
            <a:stCxn id="12" idx="1"/>
          </p:cNvCxnSpPr>
          <p:nvPr/>
        </p:nvCxnSpPr>
        <p:spPr>
          <a:xfrm>
            <a:off x="125080" y="5037939"/>
            <a:ext cx="1624243" cy="11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5177" y="4897462"/>
            <a:ext cx="3424644" cy="169689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2993" y="5179492"/>
            <a:ext cx="3456203" cy="10464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txBody>
          <a:bodyPr wrap="none" rtlCol="0">
            <a:spAutoFit/>
          </a:bodyPr>
          <a:lstStyle/>
          <a:p>
            <a:r>
              <a:rPr lang="en-US" sz="800" dirty="0"/>
              <a:t>Daniel </a:t>
            </a:r>
            <a:r>
              <a:rPr lang="en-US" sz="800" dirty="0" err="1"/>
              <a:t>zur</a:t>
            </a:r>
            <a:r>
              <a:rPr lang="en-US" sz="800" dirty="0"/>
              <a:t> </a:t>
            </a:r>
            <a:r>
              <a:rPr lang="en-US" sz="800" dirty="0" err="1"/>
              <a:t>niederwegw</a:t>
            </a:r>
            <a:endParaRPr lang="en-US" sz="800" dirty="0"/>
          </a:p>
          <a:p>
            <a:r>
              <a:rPr lang="en-US" dirty="0"/>
              <a:t>VIREING MARY </a:t>
            </a:r>
            <a:r>
              <a:rPr lang="en-US" strike="sngStrike" dirty="0" err="1"/>
              <a:t>daniel</a:t>
            </a:r>
            <a:r>
              <a:rPr lang="en-US" strike="sngStrike" dirty="0"/>
              <a:t> and </a:t>
            </a:r>
            <a:r>
              <a:rPr lang="en-US" strike="sngStrike" dirty="0" err="1"/>
              <a:t>marlone</a:t>
            </a:r>
            <a:endParaRPr lang="en-US" strike="sngStrike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figh</a:t>
            </a:r>
            <a:r>
              <a:rPr lang="en-US" sz="800" strike="sngStrike" dirty="0"/>
              <a:t> for </a:t>
            </a:r>
            <a:r>
              <a:rPr lang="en-US" dirty="0"/>
              <a:t>VIRING MARY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14762" y="4906036"/>
            <a:ext cx="3424644" cy="169689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24479" y="5270914"/>
            <a:ext cx="2405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Damiler</a:t>
            </a:r>
            <a:r>
              <a:rPr lang="en-US" strike="sngStrike" dirty="0"/>
              <a:t> Ag</a:t>
            </a:r>
          </a:p>
          <a:p>
            <a:r>
              <a:rPr lang="en-US" dirty="0"/>
              <a:t>GERMANY.CAR.WELDER</a:t>
            </a:r>
          </a:p>
          <a:p>
            <a:r>
              <a:rPr lang="en-US" dirty="0"/>
              <a:t>IBM </a:t>
            </a:r>
            <a:r>
              <a:rPr lang="en-US" strike="sngStrike" dirty="0"/>
              <a:t>$</a:t>
            </a:r>
            <a:r>
              <a:rPr lang="en-US" strike="sngStrike" dirty="0" err="1"/>
              <a:t>AdminConfig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37201" y="6082798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motyhcyo</a:t>
            </a:r>
            <a:r>
              <a:rPr lang="en-US" sz="800" strike="sngStrike" dirty="0"/>
              <a:t> 10:35AM</a:t>
            </a:r>
          </a:p>
          <a:p>
            <a:r>
              <a:rPr lang="en-US" sz="800" strike="sngStrike" dirty="0"/>
              <a:t>3seconds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4762" y="3489869"/>
            <a:ext cx="377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Peter, KINGS.QUEST</a:t>
            </a:r>
          </a:p>
          <a:p>
            <a:r>
              <a:rPr lang="en-US" dirty="0"/>
              <a:t>Von </a:t>
            </a:r>
            <a:r>
              <a:rPr lang="en-US" dirty="0" err="1"/>
              <a:t>dem</a:t>
            </a:r>
            <a:r>
              <a:rPr lang="en-US" dirty="0"/>
              <a:t> </a:t>
            </a:r>
            <a:r>
              <a:rPr lang="en-US" dirty="0" err="1"/>
              <a:t>Busche</a:t>
            </a:r>
            <a:r>
              <a:rPr lang="en-US" dirty="0"/>
              <a:t>  (</a:t>
            </a:r>
            <a:r>
              <a:rPr lang="en-US" dirty="0" err="1"/>
              <a:t>trna</a:t>
            </a:r>
            <a:r>
              <a:rPr lang="en-US" dirty="0"/>
              <a:t>) from the Bush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52993" y="3813034"/>
            <a:ext cx="3847507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3200" y="4336452"/>
            <a:ext cx="48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Server, </a:t>
            </a:r>
            <a:r>
              <a:rPr lang="en-US" b="1" strike="sngStrike" dirty="0"/>
              <a:t>Africa</a:t>
            </a:r>
            <a:r>
              <a:rPr lang="en-US" strike="sngStrike" dirty="0"/>
              <a:t> (</a:t>
            </a:r>
            <a:r>
              <a:rPr lang="en-US" strike="sngStrike" dirty="0" err="1"/>
              <a:t>vodaphene</a:t>
            </a:r>
            <a:r>
              <a:rPr lang="en-US" strike="sngStrike" dirty="0"/>
              <a:t>) $1/day  (Water Server)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892" y="4298250"/>
            <a:ext cx="5033564" cy="47773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25080" y="3522178"/>
            <a:ext cx="3875420" cy="47773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848600" y="29972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6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3528" y="1837474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</a:t>
            </a:r>
          </a:p>
          <a:p>
            <a:r>
              <a:rPr lang="en-US" dirty="0"/>
              <a:t>11:57AM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688" y="1586793"/>
            <a:ext cx="2669974" cy="1797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19" y="1243112"/>
            <a:ext cx="1409524" cy="1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627" y="1243112"/>
            <a:ext cx="1438095" cy="15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244" y="1614239"/>
            <a:ext cx="1791492" cy="16314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344627" y="1131290"/>
            <a:ext cx="3040416" cy="148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44627" y="1243112"/>
            <a:ext cx="3040416" cy="1485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627" y="2795493"/>
            <a:ext cx="3203035" cy="69351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344626" y="1253682"/>
            <a:ext cx="3233213" cy="223532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889317" y="1231193"/>
            <a:ext cx="2619579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01600" y="3568700"/>
            <a:ext cx="116205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36" y="2371345"/>
            <a:ext cx="799842" cy="7998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258" y="2395572"/>
            <a:ext cx="799842" cy="799842"/>
          </a:xfrm>
          <a:prstGeom prst="rect">
            <a:avLst/>
          </a:prstGeom>
        </p:spPr>
      </p:pic>
      <p:cxnSp>
        <p:nvCxnSpPr>
          <p:cNvPr id="24" name="Straight Connector 23"/>
          <p:cNvCxnSpPr>
            <a:stCxn id="21" idx="3"/>
          </p:cNvCxnSpPr>
          <p:nvPr/>
        </p:nvCxnSpPr>
        <p:spPr>
          <a:xfrm flipV="1">
            <a:off x="10570478" y="2693024"/>
            <a:ext cx="319584" cy="7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57169" y="1472563"/>
            <a:ext cx="1739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CSO </a:t>
            </a:r>
            <a:r>
              <a:rPr lang="en-US" dirty="0"/>
              <a:t>KOCHMENA</a:t>
            </a:r>
          </a:p>
          <a:p>
            <a:r>
              <a:rPr lang="en-US" strike="sngStrike" dirty="0"/>
              <a:t>Id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82294" y="2008664"/>
            <a:ext cx="1960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PORTS</a:t>
            </a:r>
          </a:p>
          <a:p>
            <a:r>
              <a:rPr lang="en-US" dirty="0"/>
              <a:t>W/SAM 9129,9128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761461" y="2351234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Pittsburg “</a:t>
            </a:r>
            <a:r>
              <a:rPr lang="en-US" dirty="0" err="1"/>
              <a:t>Bassball</a:t>
            </a:r>
            <a:r>
              <a:rPr lang="en-US" dirty="0"/>
              <a:t>”</a:t>
            </a:r>
          </a:p>
        </p:txBody>
      </p:sp>
      <p:sp>
        <p:nvSpPr>
          <p:cNvPr id="28" name="Oval 27"/>
          <p:cNvSpPr/>
          <p:nvPr/>
        </p:nvSpPr>
        <p:spPr>
          <a:xfrm>
            <a:off x="7982294" y="2849293"/>
            <a:ext cx="975264" cy="7802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445500" y="3191096"/>
            <a:ext cx="790841" cy="740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45499" y="2739582"/>
            <a:ext cx="472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P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99" y="1725780"/>
            <a:ext cx="607107" cy="60710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H="1" flipV="1">
            <a:off x="8773917" y="1795728"/>
            <a:ext cx="1169107" cy="233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29500" y="3848100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</a:t>
            </a:r>
            <a:r>
              <a:rPr lang="en-US" strike="sngStrike" dirty="0" err="1"/>
              <a:t>checsk</a:t>
            </a:r>
            <a:r>
              <a:rPr lang="en-US" strike="sngStrike" dirty="0"/>
              <a:t> all the ports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64835" y="4394200"/>
            <a:ext cx="6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Cigar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344626" y="384810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957558" y="4394200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429500" y="4578866"/>
            <a:ext cx="363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HOMCIE:JEUSE(</a:t>
            </a:r>
            <a:r>
              <a:rPr lang="en-US" strike="sngStrike" dirty="0" err="1"/>
              <a:t>yperic</a:t>
            </a:r>
            <a:r>
              <a:rPr lang="en-US" strike="sngStrike" dirty="0"/>
              <a:t>, </a:t>
            </a:r>
            <a:r>
              <a:rPr lang="en-US" strike="sngStrike" dirty="0" err="1"/>
              <a:t>roko,josehue</a:t>
            </a:r>
            <a:r>
              <a:rPr lang="en-US" dirty="0"/>
              <a:t>)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864835" y="4578866"/>
            <a:ext cx="18685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44163" y="4844555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900" strike="sngStrike" dirty="0" err="1"/>
              <a:t>Xavier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Soltaro</a:t>
            </a:r>
            <a:endParaRPr lang="en-US" sz="900" strike="sngStrike" dirty="0"/>
          </a:p>
        </p:txBody>
      </p:sp>
      <p:sp>
        <p:nvSpPr>
          <p:cNvPr id="44" name="Oval 43"/>
          <p:cNvSpPr/>
          <p:nvPr/>
        </p:nvSpPr>
        <p:spPr>
          <a:xfrm>
            <a:off x="8014191" y="3265113"/>
            <a:ext cx="943367" cy="36439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8257169" y="2654995"/>
            <a:ext cx="1127874" cy="536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71908" y="3562337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Phillies</a:t>
            </a:r>
          </a:p>
        </p:txBody>
      </p:sp>
      <p:sp>
        <p:nvSpPr>
          <p:cNvPr id="48" name="Rectangle 47"/>
          <p:cNvSpPr/>
          <p:nvPr/>
        </p:nvSpPr>
        <p:spPr>
          <a:xfrm>
            <a:off x="9786374" y="3228104"/>
            <a:ext cx="1275339" cy="7035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242554" y="355938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rgbClr val="FFFF00"/>
                </a:solidFill>
              </a:rPr>
              <a:t>Carlos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01880" y="5412405"/>
            <a:ext cx="116205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242554" y="1243112"/>
            <a:ext cx="1949446" cy="7429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First Street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464300" y="1472563"/>
            <a:ext cx="876300" cy="1248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329072" y="1392401"/>
            <a:ext cx="1934196" cy="223532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7030902" y="4272265"/>
            <a:ext cx="726195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Tivoli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764574" y="4272265"/>
            <a:ext cx="2021800" cy="34685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443289" y="3244334"/>
            <a:ext cx="130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KOCHMENA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377244" y="4032766"/>
            <a:ext cx="1320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Apple.touch</a:t>
            </a:r>
            <a:endParaRPr lang="en-US" strike="sngStrike" dirty="0"/>
          </a:p>
        </p:txBody>
      </p:sp>
      <p:sp>
        <p:nvSpPr>
          <p:cNvPr id="59" name="Oval 58"/>
          <p:cNvSpPr/>
          <p:nvPr/>
        </p:nvSpPr>
        <p:spPr>
          <a:xfrm>
            <a:off x="5443289" y="4345477"/>
            <a:ext cx="662443" cy="4924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360931" y="4011178"/>
            <a:ext cx="1934196" cy="93701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127285" y="3757645"/>
            <a:ext cx="228928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9129 (Kernel Primary)</a:t>
            </a:r>
          </a:p>
          <a:p>
            <a:r>
              <a:rPr lang="en-US" dirty="0"/>
              <a:t>8880</a:t>
            </a:r>
          </a:p>
          <a:p>
            <a:r>
              <a:rPr lang="en-US" dirty="0"/>
              <a:t>9128 (Kernel Backup)</a:t>
            </a:r>
          </a:p>
          <a:p>
            <a:pPr marL="342900" indent="-342900">
              <a:buAutoNum type="arabicPlain" startAt="91"/>
            </a:pPr>
            <a:r>
              <a:rPr lang="en-US" dirty="0"/>
              <a:t>(Publishing Server)</a:t>
            </a:r>
          </a:p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962" y="3671007"/>
            <a:ext cx="607107" cy="60710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8445" y="4681128"/>
            <a:ext cx="2079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LARYY.HOLLOWOOD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2245404" y="3781872"/>
            <a:ext cx="1585613" cy="1401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097834" y="3742279"/>
            <a:ext cx="2200827" cy="131985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49" y="3633211"/>
            <a:ext cx="845117" cy="105534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108089" y="3787489"/>
            <a:ext cx="751479" cy="403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121039" y="3677612"/>
            <a:ext cx="800800" cy="62278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72452" y="5090142"/>
            <a:ext cx="17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CSO </a:t>
            </a:r>
            <a:r>
              <a:rPr lang="en-US" dirty="0"/>
              <a:t>KOCHMENA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5479" y="4854159"/>
            <a:ext cx="716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5479" y="5411218"/>
            <a:ext cx="36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Roth(KOCHEMAN).pope(</a:t>
            </a:r>
            <a:r>
              <a:rPr lang="en-US" dirty="0" err="1"/>
              <a:t>beathe</a:t>
            </a:r>
            <a:r>
              <a:rPr lang="en-US" dirty="0"/>
              <a:t>).DEA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95482" y="5808556"/>
            <a:ext cx="116205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8613" y="5315669"/>
            <a:ext cx="501783" cy="70621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524" y="5313979"/>
            <a:ext cx="492112" cy="70790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3831017" y="5313979"/>
            <a:ext cx="1439483" cy="707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3960250" y="5281507"/>
            <a:ext cx="1090386" cy="74037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90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455" y="2082800"/>
            <a:ext cx="6502384" cy="3695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65" y="2908299"/>
            <a:ext cx="813135" cy="58300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76165" y="2844970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289300" y="20828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05200" y="2844970"/>
            <a:ext cx="134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Children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200" y="3121969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nonPolcieCfg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175000" y="3491301"/>
            <a:ext cx="1892300" cy="331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76165" y="2565400"/>
            <a:ext cx="813135" cy="12573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798" y="3668498"/>
            <a:ext cx="401003" cy="63980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882732" y="3657000"/>
            <a:ext cx="882980" cy="100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858261" y="3696471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3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93" y="2171700"/>
            <a:ext cx="1176094" cy="7826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657593" y="850900"/>
            <a:ext cx="1936507" cy="2463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086" y="2171700"/>
            <a:ext cx="2559301" cy="276029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7" idx="3"/>
          </p:cNvCxnSpPr>
          <p:nvPr/>
        </p:nvCxnSpPr>
        <p:spPr>
          <a:xfrm>
            <a:off x="2833687" y="2563019"/>
            <a:ext cx="760413" cy="988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57593" y="1727200"/>
            <a:ext cx="1670294" cy="3556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Facebook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57593" y="2082801"/>
            <a:ext cx="1670294" cy="850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346200" y="2171700"/>
            <a:ext cx="2095500" cy="64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946400" y="2463800"/>
            <a:ext cx="774700" cy="6477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96638" y="1676400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609374" y="2198132"/>
            <a:ext cx="655026" cy="91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0" y="4343400"/>
            <a:ext cx="2905125" cy="157162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V="1">
            <a:off x="2245640" y="3246437"/>
            <a:ext cx="1856460" cy="1096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262" y="4141419"/>
            <a:ext cx="2886075" cy="158115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6235700" y="3111500"/>
            <a:ext cx="2032000" cy="172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45088" y="4515534"/>
            <a:ext cx="2388599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989826" y="4343400"/>
            <a:ext cx="2388599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625463" y="1674812"/>
            <a:ext cx="1816238" cy="133447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8356600" y="3873500"/>
            <a:ext cx="1320800" cy="204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3900" y="4141419"/>
            <a:ext cx="933693" cy="177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8801" y="6426200"/>
            <a:ext cx="231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11:32PM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264593" y="2171700"/>
            <a:ext cx="367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Roth(KOCHEMAN).pope(</a:t>
            </a:r>
            <a:r>
              <a:rPr lang="en-US" dirty="0" err="1"/>
              <a:t>beathe</a:t>
            </a:r>
            <a:r>
              <a:rPr lang="en-US" dirty="0"/>
              <a:t>).DEA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7727" y="2076151"/>
            <a:ext cx="501783" cy="7062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638" y="2074461"/>
            <a:ext cx="492112" cy="70790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0840131" y="2074461"/>
            <a:ext cx="1439483" cy="707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969364" y="2041989"/>
            <a:ext cx="1090386" cy="74037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296638" y="2041989"/>
            <a:ext cx="4816193" cy="74037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96638" y="1397000"/>
            <a:ext cx="4189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PENTAOGN</a:t>
            </a:r>
            <a:r>
              <a:rPr lang="en-US" dirty="0"/>
              <a:t>.DEA(</a:t>
            </a:r>
            <a:r>
              <a:rPr lang="en-US" sz="800" strike="sngStrike" dirty="0" err="1"/>
              <a:t>cocain</a:t>
            </a:r>
            <a:r>
              <a:rPr lang="en-US" dirty="0"/>
              <a:t>).</a:t>
            </a:r>
            <a:r>
              <a:rPr lang="en-US" sz="800" strike="sngStrike" dirty="0"/>
              <a:t>pope(</a:t>
            </a:r>
            <a:r>
              <a:rPr lang="en-US" sz="800" strike="sngStrike" dirty="0" err="1"/>
              <a:t>beathe:gheo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dell.quest.cleitn.beath.uhse</a:t>
            </a:r>
            <a:r>
              <a:rPr lang="en-US" dirty="0"/>
              <a:t>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184125" y="1305480"/>
            <a:ext cx="197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WW.IVIRIGN.MARY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2760" y="2830331"/>
            <a:ext cx="3571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FBI:DALLAS:FOOTBALL:CHAIR:VIDEO</a:t>
            </a:r>
          </a:p>
          <a:p>
            <a:r>
              <a:rPr lang="en-US" dirty="0"/>
              <a:t>KOCHE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574337" y="2198132"/>
            <a:ext cx="1147763" cy="45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7791" y="3211190"/>
            <a:ext cx="1643421" cy="106678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10237791" y="3125798"/>
            <a:ext cx="1575903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9677400" y="3211190"/>
            <a:ext cx="2203812" cy="1066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AB5C242-F4B0-4FCC-BDF2-9FF2C4F883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300" y="5143131"/>
            <a:ext cx="1439863" cy="143986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F5F38C-B3F5-4800-B03C-D3B3298F1F76}"/>
              </a:ext>
            </a:extLst>
          </p:cNvPr>
          <p:cNvCxnSpPr/>
          <p:nvPr/>
        </p:nvCxnSpPr>
        <p:spPr>
          <a:xfrm flipV="1">
            <a:off x="2946400" y="5295900"/>
            <a:ext cx="1562100" cy="1314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DE1D712-93CF-4D24-8707-8C04D330C6F0}"/>
              </a:ext>
            </a:extLst>
          </p:cNvPr>
          <p:cNvSpPr/>
          <p:nvPr/>
        </p:nvSpPr>
        <p:spPr>
          <a:xfrm>
            <a:off x="3338271" y="5224094"/>
            <a:ext cx="1078759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0F529C4-139F-4D07-A136-1BA6C8BB3107}"/>
              </a:ext>
            </a:extLst>
          </p:cNvPr>
          <p:cNvCxnSpPr/>
          <p:nvPr/>
        </p:nvCxnSpPr>
        <p:spPr>
          <a:xfrm flipV="1">
            <a:off x="2698991" y="5183188"/>
            <a:ext cx="2692039" cy="1103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EAC9252-A100-4095-A134-7612B94DF5B0}"/>
              </a:ext>
            </a:extLst>
          </p:cNvPr>
          <p:cNvCxnSpPr/>
          <p:nvPr/>
        </p:nvCxnSpPr>
        <p:spPr>
          <a:xfrm flipV="1">
            <a:off x="3553186" y="4925404"/>
            <a:ext cx="537800" cy="304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9386DA0-C670-4652-8BCD-B255AF5DD245}"/>
              </a:ext>
            </a:extLst>
          </p:cNvPr>
          <p:cNvSpPr txBox="1"/>
          <p:nvPr/>
        </p:nvSpPr>
        <p:spPr>
          <a:xfrm>
            <a:off x="3325980" y="6438385"/>
            <a:ext cx="125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180x190 px</a:t>
            </a:r>
          </a:p>
        </p:txBody>
      </p:sp>
    </p:spTree>
    <p:extLst>
      <p:ext uri="{BB962C8B-B14F-4D97-AF65-F5344CB8AC3E}">
        <p14:creationId xmlns:p14="http://schemas.microsoft.com/office/powerpoint/2010/main" val="1141646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432" y="1342945"/>
            <a:ext cx="1466850" cy="1466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4875" y="1318978"/>
            <a:ext cx="954569" cy="145797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6793" y="1684384"/>
            <a:ext cx="10663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nonPolcieMarktingID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7" y="1338418"/>
            <a:ext cx="1192196" cy="14887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323" y="1352587"/>
            <a:ext cx="2089844" cy="135656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70781" y="1330069"/>
            <a:ext cx="2253295" cy="150892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18142" y="1315136"/>
            <a:ext cx="1562001" cy="149698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801466" y="1195444"/>
            <a:ext cx="1784250" cy="208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-40381" y="5804871"/>
            <a:ext cx="12197347" cy="39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626600" y="1263102"/>
            <a:ext cx="2565400" cy="4224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Ws</a:t>
            </a:r>
            <a:r>
              <a:rPr lang="en-US" dirty="0"/>
              <a:t> 1</a:t>
            </a:r>
            <a:r>
              <a:rPr lang="en-US" baseline="30000" dirty="0"/>
              <a:t>st Street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626600" y="3750717"/>
            <a:ext cx="2565400" cy="42241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925" y="3257800"/>
            <a:ext cx="1729705" cy="215998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97659" y="3035505"/>
            <a:ext cx="12197347" cy="3956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52" y="1297629"/>
            <a:ext cx="1649748" cy="164974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7" y="3269043"/>
            <a:ext cx="876300" cy="876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-135380" y="35177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6016" y="17921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7" y="4210110"/>
            <a:ext cx="957263" cy="119538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87266" y="405292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64000" y="3378200"/>
            <a:ext cx="774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  <a:p>
            <a:r>
              <a:rPr lang="en-US" b="1" dirty="0"/>
              <a:t>PRICE</a:t>
            </a:r>
          </a:p>
          <a:p>
            <a:r>
              <a:rPr lang="en-US" dirty="0"/>
              <a:t>JR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824325" y="3248826"/>
            <a:ext cx="824741" cy="216840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89" y="3248826"/>
            <a:ext cx="1466850" cy="146685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694211" y="3209822"/>
            <a:ext cx="1562001" cy="149698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69" y="3079635"/>
            <a:ext cx="876300" cy="8763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306470" y="2964387"/>
            <a:ext cx="571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24648" y="2995165"/>
            <a:ext cx="949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KING.JFK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185921" y="3213014"/>
            <a:ext cx="1434834" cy="3755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POLIZEI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338716" y="1143834"/>
            <a:ext cx="1784250" cy="208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739464" y="2926559"/>
            <a:ext cx="1784250" cy="208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212" y="4104547"/>
            <a:ext cx="1166971" cy="152442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924076" y="4301530"/>
            <a:ext cx="1969224" cy="1116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56" y="3126858"/>
            <a:ext cx="547836" cy="547836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656" y="1283970"/>
            <a:ext cx="547836" cy="547836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762317" y="5820262"/>
            <a:ext cx="2761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HOMCIE:JESE(</a:t>
            </a:r>
            <a:r>
              <a:rPr lang="en-US" b="1" dirty="0"/>
              <a:t>Xavier, </a:t>
            </a:r>
            <a:r>
              <a:rPr lang="en-US" strike="sngStrike" dirty="0" err="1"/>
              <a:t>javier</a:t>
            </a:r>
            <a:r>
              <a:rPr lang="en-US" dirty="0"/>
              <a:t>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8452" y="5896821"/>
            <a:ext cx="3269348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PAUL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59275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cxnSp>
        <p:nvCxnSpPr>
          <p:cNvPr id="50" name="Straight Connector 49"/>
          <p:cNvCxnSpPr>
            <a:stCxn id="46" idx="2"/>
          </p:cNvCxnSpPr>
          <p:nvPr/>
        </p:nvCxnSpPr>
        <p:spPr>
          <a:xfrm flipV="1">
            <a:off x="6143016" y="5804871"/>
            <a:ext cx="918184" cy="384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708634" y="589682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549114" y="5844434"/>
            <a:ext cx="385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Cigar, </a:t>
            </a:r>
            <a:r>
              <a:rPr lang="en-US" strike="sngStrike" dirty="0" err="1"/>
              <a:t>c++</a:t>
            </a:r>
            <a:r>
              <a:rPr lang="en-US" strike="sngStrike" dirty="0"/>
              <a:t>)</a:t>
            </a:r>
            <a:r>
              <a:rPr lang="en-US" dirty="0"/>
              <a:t>.HOCME:SUNSTORI</a:t>
            </a:r>
            <a:r>
              <a:rPr lang="en-US" sz="800" strike="sngStrike" dirty="0"/>
              <a:t>(Kodak cigar)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4748478" y="6280529"/>
            <a:ext cx="458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Martin Luther Justice Center, Florida Fort </a:t>
            </a:r>
            <a:r>
              <a:rPr lang="en-US" sz="1600" b="1" dirty="0"/>
              <a:t>Myers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265908" y="6293943"/>
            <a:ext cx="2926091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PAUL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1483" y="5875394"/>
            <a:ext cx="711595" cy="94879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6143015" y="4924004"/>
            <a:ext cx="488574" cy="644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6295415" y="5076404"/>
            <a:ext cx="488574" cy="644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6447815" y="5228804"/>
            <a:ext cx="488574" cy="644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6511551" y="5393678"/>
            <a:ext cx="488574" cy="644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6961789" y="5566588"/>
            <a:ext cx="2658965" cy="797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6306944" y="3501631"/>
            <a:ext cx="818326" cy="1691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3855794" y="1532721"/>
            <a:ext cx="2259715" cy="1868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975420" y="4966495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map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6295415" y="5193262"/>
            <a:ext cx="1153524" cy="20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517413" y="6074178"/>
            <a:ext cx="26372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1-Day Document and </a:t>
            </a:r>
            <a:r>
              <a:rPr lang="en-US" sz="900" dirty="0" err="1"/>
              <a:t>Applicatin</a:t>
            </a:r>
            <a:r>
              <a:rPr lang="en-US" sz="900" dirty="0"/>
              <a:t>: </a:t>
            </a:r>
            <a:r>
              <a:rPr lang="en-US" sz="900" strike="sngStrike" dirty="0"/>
              <a:t>Crime does not pay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225230" y="3210485"/>
            <a:ext cx="824741" cy="156308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291255" y="5426384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ATOMCLOCIK(LARY):FWM:GREE:DBULIN</a:t>
            </a:r>
          </a:p>
          <a:p>
            <a:r>
              <a:rPr lang="en-US" sz="900" dirty="0"/>
              <a:t>PLEASONTON(0.0001 CTX (</a:t>
            </a:r>
            <a:r>
              <a:rPr lang="en-US" sz="900" dirty="0" err="1"/>
              <a:t>Plesanton</a:t>
            </a:r>
            <a:r>
              <a:rPr lang="en-US" sz="900" dirty="0"/>
              <a:t>) !HOCMEI:AN):FOSTER CITY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56" y="6391328"/>
            <a:ext cx="528063" cy="351402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851551" y="6305010"/>
            <a:ext cx="879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Xavier, 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906" y="6467366"/>
            <a:ext cx="583025" cy="32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13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33" y="1727200"/>
            <a:ext cx="861786" cy="10858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7700" y="1727200"/>
            <a:ext cx="908119" cy="118745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92100" y="1676400"/>
            <a:ext cx="2171700" cy="118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93700" y="2914650"/>
            <a:ext cx="10985500" cy="13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25" y="3302000"/>
            <a:ext cx="1314450" cy="14287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28900" y="33020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19400" y="4572000"/>
            <a:ext cx="102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Anil Saka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3700" y="1332468"/>
            <a:ext cx="26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Backup</a:t>
            </a:r>
            <a:r>
              <a:rPr lang="en-US" dirty="0"/>
              <a:t> VICTORIA CANADA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529" y="1356254"/>
            <a:ext cx="4962525" cy="28267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58" y="4430803"/>
            <a:ext cx="1452337" cy="109906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6654840" y="4125343"/>
            <a:ext cx="1177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VICTORIA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479874" y="4221697"/>
            <a:ext cx="1125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VICTORIA 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1899">
            <a:off x="5921598" y="5395859"/>
            <a:ext cx="793558" cy="79355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73839" y="5067967"/>
            <a:ext cx="1562001" cy="149698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839" y="4982033"/>
            <a:ext cx="547836" cy="5478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1213" y="4518434"/>
            <a:ext cx="1452337" cy="109906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772" y="5689823"/>
            <a:ext cx="1452337" cy="109906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5858" y="5757761"/>
            <a:ext cx="1452337" cy="10990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82334" y="6328893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712" y="5318431"/>
            <a:ext cx="477572" cy="52731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8216900" y="5153901"/>
            <a:ext cx="611355" cy="69184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990850"/>
            <a:ext cx="876300" cy="876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900" y="3095296"/>
            <a:ext cx="876300" cy="8763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5659" y="3666863"/>
            <a:ext cx="832577" cy="91696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26684" y="3183995"/>
            <a:ext cx="3503991" cy="179803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4734" y="1251339"/>
            <a:ext cx="11998366" cy="560548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591" y="2851162"/>
            <a:ext cx="1791492" cy="1631401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2394225" y="3615272"/>
            <a:ext cx="1722142" cy="121285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278062" y="4375608"/>
            <a:ext cx="340174" cy="2307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7" idx="3"/>
          </p:cNvCxnSpPr>
          <p:nvPr/>
        </p:nvCxnSpPr>
        <p:spPr>
          <a:xfrm flipH="1">
            <a:off x="3327879" y="3095296"/>
            <a:ext cx="103955" cy="147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17133822">
            <a:off x="3127034" y="2992683"/>
            <a:ext cx="403935" cy="320342"/>
          </a:xfrm>
          <a:prstGeom prst="triangl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3" y="4715190"/>
            <a:ext cx="1288902" cy="53029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973" y="4867590"/>
            <a:ext cx="1288902" cy="53029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73" y="5019990"/>
            <a:ext cx="1288902" cy="5302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773" y="5172390"/>
            <a:ext cx="1288902" cy="53029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73" y="5324790"/>
            <a:ext cx="1288902" cy="5302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73" y="5477190"/>
            <a:ext cx="1288902" cy="53029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935" y="4793842"/>
            <a:ext cx="1288902" cy="53029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335" y="4946242"/>
            <a:ext cx="1288902" cy="5302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35" y="5098642"/>
            <a:ext cx="1288902" cy="5302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35" y="5251042"/>
            <a:ext cx="1288902" cy="53029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535" y="5403442"/>
            <a:ext cx="1288902" cy="53029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80213" y="2389153"/>
            <a:ext cx="688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$1M </a:t>
            </a:r>
            <a:r>
              <a:rPr lang="en-US" dirty="0"/>
              <a:t>1/Y </a:t>
            </a:r>
            <a:r>
              <a:rPr lang="en-US" dirty="0" err="1"/>
              <a:t>nonPolcieCfg.nonPoliceDocuemtn.CHECKPOONT</a:t>
            </a:r>
            <a:r>
              <a:rPr lang="en-US" dirty="0"/>
              <a:t> CHARLIE(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)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0" y="3095296"/>
            <a:ext cx="876300" cy="8763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50" y="3117955"/>
            <a:ext cx="659347" cy="85681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4535837" y="3095296"/>
            <a:ext cx="339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450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198" y="2282554"/>
            <a:ext cx="1961905" cy="20476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475840" y="1774920"/>
            <a:ext cx="32579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IBM Web Archive (War file or)</a:t>
            </a:r>
          </a:p>
          <a:p>
            <a:r>
              <a:rPr lang="en-US" dirty="0"/>
              <a:t>IBM  Enterprise Archive (Ear File)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40" y="2421251"/>
            <a:ext cx="1791765" cy="14607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6943" y="5206511"/>
            <a:ext cx="1756509" cy="93680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757" y="2669463"/>
            <a:ext cx="1144544" cy="14039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1103" y="3831917"/>
            <a:ext cx="524441" cy="52938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908300" y="4647387"/>
            <a:ext cx="73279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205544" y="2184297"/>
            <a:ext cx="0" cy="395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08300" y="1727200"/>
            <a:ext cx="7327900" cy="463304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236200" y="1231900"/>
            <a:ext cx="1955800" cy="596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73089" y="1998101"/>
            <a:ext cx="1701800" cy="4942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089" y="2610286"/>
            <a:ext cx="162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RELEASE </a:t>
            </a:r>
          </a:p>
          <a:p>
            <a:r>
              <a:rPr lang="en-US" dirty="0"/>
              <a:t>MANAGEMENT</a:t>
            </a:r>
          </a:p>
        </p:txBody>
      </p: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154458"/>
              </p:ext>
            </p:extLst>
          </p:nvPr>
        </p:nvGraphicFramePr>
        <p:xfrm>
          <a:off x="567369" y="3831917"/>
          <a:ext cx="1249420" cy="1295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Packager Shell Object" showAsIcon="1" r:id="rId8" imgW="513720" imgH="532800" progId="Package">
                  <p:embed/>
                </p:oleObj>
              </mc:Choice>
              <mc:Fallback>
                <p:oleObj name="Packager Shell Object" showAsIcon="1" r:id="rId8" imgW="5137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67369" y="3831917"/>
                        <a:ext cx="1249420" cy="12956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740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766" y="1670877"/>
            <a:ext cx="1959253" cy="4201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0" y="3961492"/>
            <a:ext cx="9383712" cy="2171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159" y="1505024"/>
            <a:ext cx="2143125" cy="21431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77900" y="4191000"/>
            <a:ext cx="10439400" cy="162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77900" y="3929970"/>
            <a:ext cx="9842500" cy="235653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1645269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137" y="1958049"/>
            <a:ext cx="1311896" cy="1311896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4843337" y="2069174"/>
            <a:ext cx="824226" cy="77533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Oak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Now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427159" y="1474770"/>
            <a:ext cx="2153578" cy="215138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58537" y="1461408"/>
            <a:ext cx="1837096" cy="212505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601683" y="1249598"/>
            <a:ext cx="1563688" cy="6544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1st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1181100" y="3822700"/>
            <a:ext cx="10464800" cy="1790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275" y="1749275"/>
            <a:ext cx="1563653" cy="157737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52572" y="1461408"/>
            <a:ext cx="1837096" cy="212505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049959" y="1958049"/>
            <a:ext cx="1008674" cy="131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0260" y="1698074"/>
            <a:ext cx="1142857" cy="162857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76248" y="1485769"/>
            <a:ext cx="1253792" cy="215138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979087" y="3598961"/>
            <a:ext cx="14269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ikea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ceo</a:t>
            </a:r>
            <a:r>
              <a:rPr lang="en-US" sz="800" strike="sngStrike" dirty="0"/>
              <a:t> water testing </a:t>
            </a:r>
            <a:r>
              <a:rPr lang="en-US" sz="800" strike="sngStrike" dirty="0" err="1"/>
              <a:t>foutain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11200" y="1461408"/>
            <a:ext cx="1618840" cy="2500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820400" y="1811283"/>
            <a:ext cx="131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Donations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051496" y="2144280"/>
            <a:ext cx="1041400" cy="586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flipV="1">
            <a:off x="11045900" y="2186572"/>
            <a:ext cx="1027839" cy="35918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774" y="2376186"/>
            <a:ext cx="327544" cy="3275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1288" y="1343269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1045900" y="2836700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1073707" y="3113296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HTML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777831" y="1249598"/>
            <a:ext cx="703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Ibm-dns</a:t>
            </a:r>
            <a:r>
              <a:rPr lang="en-US" strike="sngStrike" dirty="0"/>
              <a:t>: </a:t>
            </a:r>
            <a:r>
              <a:rPr lang="en-US" dirty="0"/>
              <a:t>bit.ly/1d8723-nonPolceiHomlessLiasion</a:t>
            </a:r>
            <a:r>
              <a:rPr lang="en-US" strike="sngStrike" dirty="0"/>
              <a:t>(will code food for html)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4863" y="1300013"/>
            <a:ext cx="12238770" cy="555798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877" y="1654367"/>
            <a:ext cx="2143125" cy="21431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94" y="3674630"/>
            <a:ext cx="905343" cy="136048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79" y="3682902"/>
            <a:ext cx="1295400" cy="12954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4449" y="3710978"/>
            <a:ext cx="971429" cy="109523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86834" y="3674630"/>
            <a:ext cx="1276350" cy="148590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828333" y="5073078"/>
            <a:ext cx="22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webmaster@cola5.de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1451" y="3669137"/>
            <a:ext cx="1438095" cy="15619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05" y="3668548"/>
            <a:ext cx="964847" cy="115781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798" y="5510327"/>
            <a:ext cx="883215" cy="88321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562896" y="5231042"/>
            <a:ext cx="1843185" cy="901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303179" y="3648149"/>
            <a:ext cx="1481096" cy="1794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065420" y="3301467"/>
            <a:ext cx="1235828" cy="177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41633" y="6381276"/>
            <a:ext cx="622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Bradley and Gary </a:t>
            </a:r>
            <a:r>
              <a:rPr lang="en-US" strike="sngStrike" dirty="0" err="1"/>
              <a:t>Johnson</a:t>
            </a:r>
            <a:r>
              <a:rPr lang="en-US" dirty="0" err="1"/>
              <a:t>.KOCHEMAN.nonPoliceHomelessLiason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308" y="2253524"/>
            <a:ext cx="2313352" cy="129547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5308775" y="2205815"/>
            <a:ext cx="1451889" cy="295471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316755" y="3594759"/>
            <a:ext cx="3079274" cy="161713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7152575" y="3732079"/>
            <a:ext cx="867893" cy="930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2993616" y="5088247"/>
            <a:ext cx="5431423" cy="161713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383308" y="2264052"/>
            <a:ext cx="65687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876978" y="5459912"/>
            <a:ext cx="1038199" cy="94902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286116" y="3917301"/>
            <a:ext cx="2406221" cy="94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46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/>
          <p:cNvSpPr/>
          <p:nvPr/>
        </p:nvSpPr>
        <p:spPr>
          <a:xfrm>
            <a:off x="9913309" y="5010893"/>
            <a:ext cx="2244281" cy="7529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92" y="1480551"/>
            <a:ext cx="5305425" cy="6572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0959" y="1424336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9" name="Rectangle 8"/>
          <p:cNvSpPr/>
          <p:nvPr/>
        </p:nvSpPr>
        <p:spPr>
          <a:xfrm>
            <a:off x="269626" y="1727200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69626" y="2501900"/>
            <a:ext cx="10880974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9926" y="4472533"/>
            <a:ext cx="10880974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412292" y="1480551"/>
            <a:ext cx="5425099" cy="65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72128" y="1372848"/>
            <a:ext cx="5305425" cy="95681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237" y="2582543"/>
            <a:ext cx="5145700" cy="80477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312236" y="2610910"/>
            <a:ext cx="5305425" cy="72580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0959" y="2558351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9626" y="2861215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768" y="2586584"/>
            <a:ext cx="685800" cy="762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600997" y="2763176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MQ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768" y="1449418"/>
            <a:ext cx="685800" cy="7620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00997" y="1626010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MQ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837391" y="2649567"/>
            <a:ext cx="29881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</a:t>
            </a:r>
            <a:r>
              <a:rPr lang="en-US" dirty="0" err="1"/>
              <a:t>mq</a:t>
            </a:r>
            <a:r>
              <a:rPr lang="en-US" dirty="0"/>
              <a:t> </a:t>
            </a:r>
            <a:r>
              <a:rPr lang="en-US" dirty="0" err="1"/>
              <a:t>mqm</a:t>
            </a:r>
            <a:r>
              <a:rPr lang="en-US" dirty="0"/>
              <a:t> password </a:t>
            </a:r>
            <a:r>
              <a:rPr lang="en-US" dirty="0" err="1"/>
              <a:t>efault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55335" y="2949821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err="1">
                <a:solidFill>
                  <a:srgbClr val="1F2328"/>
                </a:solidFill>
                <a:latin typeface="-apple-system"/>
              </a:rPr>
              <a:t>Userid</a:t>
            </a:r>
            <a:r>
              <a:rPr lang="en-US" sz="800" b="1" dirty="0">
                <a:solidFill>
                  <a:srgbClr val="1F2328"/>
                </a:solidFill>
                <a:latin typeface="-apple-system"/>
              </a:rPr>
              <a:t>:</a:t>
            </a:r>
            <a:r>
              <a:rPr lang="en-US" sz="800" dirty="0">
                <a:solidFill>
                  <a:srgbClr val="1F2328"/>
                </a:solidFill>
                <a:latin typeface="-apple-system"/>
              </a:rPr>
              <a:t> admin </a:t>
            </a:r>
            <a:r>
              <a:rPr lang="en-US" sz="800" b="1" dirty="0">
                <a:solidFill>
                  <a:srgbClr val="1F2328"/>
                </a:solidFill>
                <a:latin typeface="-apple-system"/>
              </a:rPr>
              <a:t>Groups:</a:t>
            </a:r>
            <a:r>
              <a:rPr lang="en-US" sz="800" dirty="0">
                <a:solidFill>
                  <a:srgbClr val="1F2328"/>
                </a:solidFill>
                <a:latin typeface="-apple-system"/>
              </a:rPr>
              <a:t> </a:t>
            </a:r>
            <a:r>
              <a:rPr lang="en-US" sz="800" dirty="0" err="1">
                <a:solidFill>
                  <a:srgbClr val="1F2328"/>
                </a:solidFill>
                <a:latin typeface="-apple-system"/>
              </a:rPr>
              <a:t>mqm</a:t>
            </a:r>
            <a:r>
              <a:rPr lang="en-US" sz="800" dirty="0">
                <a:solidFill>
                  <a:srgbClr val="1F2328"/>
                </a:solidFill>
                <a:latin typeface="-apple-system"/>
              </a:rPr>
              <a:t> </a:t>
            </a:r>
            <a:r>
              <a:rPr lang="en-US" sz="800" b="1" dirty="0">
                <a:solidFill>
                  <a:srgbClr val="1F2328"/>
                </a:solidFill>
                <a:latin typeface="-apple-system"/>
              </a:rPr>
              <a:t>Password:</a:t>
            </a:r>
            <a:r>
              <a:rPr lang="en-US" sz="800" dirty="0">
                <a:solidFill>
                  <a:srgbClr val="1F2328"/>
                </a:solidFill>
                <a:latin typeface="-apple-system"/>
              </a:rPr>
              <a:t> </a:t>
            </a:r>
            <a:r>
              <a:rPr lang="en-US" sz="2000" dirty="0">
                <a:solidFill>
                  <a:srgbClr val="1F2328"/>
                </a:solidFill>
                <a:latin typeface="-apple-system"/>
              </a:rPr>
              <a:t>passw0rd</a:t>
            </a:r>
            <a:endParaRPr lang="en-US" sz="2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49" y="2547410"/>
            <a:ext cx="1550987" cy="85840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6205649" y="2527657"/>
            <a:ext cx="1464059" cy="87816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462655" y="1433383"/>
            <a:ext cx="829961" cy="87816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435100" y="2536200"/>
            <a:ext cx="829961" cy="87816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312234" y="3293508"/>
            <a:ext cx="935906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https://www.ibm.com/support/pages/why-tls-connection-mq-failing-compcode-2-mqccfailed-reason-2400-mqrcunsupportedciphersuite-exception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292616" y="3508952"/>
            <a:ext cx="77022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dirty="0">
                <a:solidFill>
                  <a:srgbClr val="323232"/>
                </a:solidFill>
                <a:latin typeface="IBM Plex Sans"/>
              </a:rPr>
              <a:t>DEF QCF(</a:t>
            </a:r>
            <a:r>
              <a:rPr lang="en-US" dirty="0" err="1">
                <a:solidFill>
                  <a:srgbClr val="323232"/>
                </a:solidFill>
                <a:latin typeface="IBM Plex Sans"/>
              </a:rPr>
              <a:t>MyQCF</a:t>
            </a:r>
            <a:r>
              <a:rPr lang="en-US" dirty="0">
                <a:solidFill>
                  <a:srgbClr val="323232"/>
                </a:solidFill>
                <a:latin typeface="IBM Plex Sans"/>
              </a:rPr>
              <a:t>) QMANAGER(</a:t>
            </a:r>
            <a:r>
              <a:rPr lang="en-US" dirty="0" err="1">
                <a:solidFill>
                  <a:srgbClr val="323232"/>
                </a:solidFill>
                <a:latin typeface="IBM Plex Sans"/>
              </a:rPr>
              <a:t>TestMgr</a:t>
            </a:r>
            <a:r>
              <a:rPr lang="en-US" dirty="0">
                <a:solidFill>
                  <a:srgbClr val="323232"/>
                </a:solidFill>
                <a:latin typeface="IBM Plex Sans"/>
              </a:rPr>
              <a:t>) CHANNEL(SSL.CHL)</a:t>
            </a:r>
            <a:br>
              <a:rPr lang="en-US" dirty="0">
                <a:solidFill>
                  <a:srgbClr val="323232"/>
                </a:solidFill>
                <a:latin typeface="IBM Plex Sans"/>
              </a:rPr>
            </a:br>
            <a:r>
              <a:rPr lang="en-US" dirty="0">
                <a:solidFill>
                  <a:srgbClr val="323232"/>
                </a:solidFill>
                <a:latin typeface="IBM Plex Sans"/>
              </a:rPr>
              <a:t>HOST(192.168.x.x) PORT(1490) TRANSPORT(client)</a:t>
            </a:r>
            <a:br>
              <a:rPr lang="en-US" dirty="0">
                <a:solidFill>
                  <a:srgbClr val="323232"/>
                </a:solidFill>
                <a:latin typeface="IBM Plex Sans"/>
              </a:rPr>
            </a:br>
            <a:r>
              <a:rPr lang="en-US" dirty="0">
                <a:solidFill>
                  <a:srgbClr val="323232"/>
                </a:solidFill>
                <a:latin typeface="IBM Plex Sans"/>
              </a:rPr>
              <a:t>SSLCIPHERSUITE(TLS_RSA_WITH_AES_128_CBC_SHA256) SSLFIPSREQUIRED(NO)</a:t>
            </a:r>
          </a:p>
          <a:p>
            <a:pPr fontAlgn="base"/>
            <a:br>
              <a:rPr lang="en-US" dirty="0">
                <a:solidFill>
                  <a:srgbClr val="323232"/>
                </a:solidFill>
                <a:latin typeface="IBM Plex Sans"/>
              </a:rPr>
            </a:br>
            <a:r>
              <a:rPr lang="en-US" dirty="0" err="1">
                <a:solidFill>
                  <a:srgbClr val="323232"/>
                </a:solidFill>
                <a:latin typeface="IBM Plex Sans"/>
              </a:rPr>
              <a:t>InitCtx</a:t>
            </a:r>
            <a:r>
              <a:rPr lang="en-US" dirty="0">
                <a:solidFill>
                  <a:srgbClr val="323232"/>
                </a:solidFill>
                <a:latin typeface="IBM Plex Sans"/>
              </a:rPr>
              <a:t>&gt;dis </a:t>
            </a:r>
            <a:r>
              <a:rPr lang="en-US" dirty="0" err="1">
                <a:solidFill>
                  <a:srgbClr val="323232"/>
                </a:solidFill>
                <a:latin typeface="IBM Plex Sans"/>
              </a:rPr>
              <a:t>qcf</a:t>
            </a:r>
            <a:r>
              <a:rPr lang="en-US" dirty="0">
                <a:solidFill>
                  <a:srgbClr val="323232"/>
                </a:solidFill>
                <a:latin typeface="IBM Plex Sans"/>
              </a:rPr>
              <a:t>(</a:t>
            </a:r>
            <a:r>
              <a:rPr lang="en-US" dirty="0" err="1">
                <a:solidFill>
                  <a:srgbClr val="323232"/>
                </a:solidFill>
                <a:latin typeface="IBM Plex Sans"/>
              </a:rPr>
              <a:t>MyQCF</a:t>
            </a:r>
            <a:r>
              <a:rPr lang="en-US" dirty="0">
                <a:solidFill>
                  <a:srgbClr val="323232"/>
                </a:solidFill>
                <a:latin typeface="IBM Plex Sans"/>
              </a:rPr>
              <a:t>)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0900" y="3784600"/>
            <a:ext cx="863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</a:t>
            </a:r>
            <a:r>
              <a:rPr lang="en-US" dirty="0" err="1"/>
              <a:t>Lui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56517" y="5002272"/>
            <a:ext cx="6890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Ken </a:t>
            </a:r>
            <a:r>
              <a:rPr lang="en-US" sz="5400" dirty="0" err="1"/>
              <a:t>Lui</a:t>
            </a:r>
            <a:r>
              <a:rPr lang="en-US" sz="5400" dirty="0"/>
              <a:t>, IBM L3 Support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196" y="4549765"/>
            <a:ext cx="981075" cy="156210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1403767" y="5477242"/>
            <a:ext cx="7079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075" y="4656832"/>
            <a:ext cx="895737" cy="961782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276617" y="4628815"/>
            <a:ext cx="1035618" cy="112641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403767" y="4549765"/>
            <a:ext cx="615533" cy="1375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312234" y="5755233"/>
            <a:ext cx="29473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/>
              <a:t>Ken Rogers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5866329"/>
            <a:ext cx="787631" cy="58996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041" y="5866329"/>
            <a:ext cx="529354" cy="83099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230889" y="5755233"/>
            <a:ext cx="968923" cy="990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198036" y="5952212"/>
            <a:ext cx="1035618" cy="78172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119045" y="6470328"/>
            <a:ext cx="113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Clark Kent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5372001" y="5779867"/>
            <a:ext cx="1035618" cy="78172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579" y="5002272"/>
            <a:ext cx="955664" cy="156728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9146865" y="5002272"/>
            <a:ext cx="1327551" cy="175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384082" y="4913108"/>
            <a:ext cx="1109798" cy="164848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66890" y="2489206"/>
            <a:ext cx="1825296" cy="940235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7835605" y="2598061"/>
            <a:ext cx="3300707" cy="76730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197484" y="4551809"/>
            <a:ext cx="9780011" cy="230619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472728" y="4707728"/>
            <a:ext cx="21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Lui</a:t>
            </a:r>
            <a:r>
              <a:rPr lang="en-US" strike="sngStrike" dirty="0"/>
              <a:t> Belgium </a:t>
            </a:r>
            <a:r>
              <a:rPr lang="en-US" strike="sngStrike" dirty="0" err="1"/>
              <a:t>Choletes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9054082" y="464156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Louis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420486" y="4432849"/>
            <a:ext cx="315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!G.V2:FBI:KDINA;VIGINA MARY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654300" y="5330815"/>
            <a:ext cx="5063417" cy="101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624299" y="4890381"/>
            <a:ext cx="503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 </a:t>
            </a:r>
            <a:r>
              <a:rPr lang="en-US" dirty="0" err="1"/>
              <a:t>HOCME:MAOR.St</a:t>
            </a:r>
            <a:r>
              <a:rPr lang="en-US" dirty="0"/>
              <a:t>. Peter</a:t>
            </a:r>
          </a:p>
          <a:p>
            <a:r>
              <a:rPr lang="en-US" strike="sngStrike" dirty="0" err="1"/>
              <a:t>Cholete</a:t>
            </a:r>
            <a:r>
              <a:rPr lang="en-US" strike="sngStrike" dirty="0"/>
              <a:t> movie, </a:t>
            </a:r>
            <a:r>
              <a:rPr lang="en-US" strike="sngStrike" dirty="0" err="1"/>
              <a:t>depp</a:t>
            </a:r>
            <a:r>
              <a:rPr lang="en-US" strike="sngStrike" dirty="0"/>
              <a:t>)</a:t>
            </a:r>
            <a:r>
              <a:rPr lang="en-US" strike="sngStrike" dirty="0" err="1"/>
              <a:t>tranl</a:t>
            </a:r>
            <a:r>
              <a:rPr lang="en-US" strike="sngStrike" dirty="0"/>
              <a:t>) idiot =-&gt;</a:t>
            </a:r>
            <a:r>
              <a:rPr lang="en-US" dirty="0"/>
              <a:t> </a:t>
            </a:r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Schwegger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766" y="5480692"/>
            <a:ext cx="876300" cy="87630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90095" y="5829111"/>
            <a:ext cx="1254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strike="sngStrike" dirty="0"/>
              <a:t>“Insourcing”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877547" y="6134314"/>
            <a:ext cx="301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Ibm-dns</a:t>
            </a:r>
            <a:r>
              <a:rPr lang="en-US" strike="sngStrike" dirty="0"/>
              <a:t>: </a:t>
            </a:r>
            <a:r>
              <a:rPr lang="en-US" strike="sngStrike" dirty="0" err="1"/>
              <a:t>cn</a:t>
            </a:r>
            <a:r>
              <a:rPr lang="en-US" strike="sngStrike" dirty="0"/>
              <a:t> </a:t>
            </a:r>
            <a:r>
              <a:rPr lang="en-US" strike="sngStrike" dirty="0" err="1"/>
              <a:t>ibm</a:t>
            </a:r>
            <a:r>
              <a:rPr lang="en-US" strike="sngStrike" dirty="0"/>
              <a:t> l3 </a:t>
            </a:r>
            <a:r>
              <a:rPr lang="en-US" strike="sngStrike" dirty="0" err="1"/>
              <a:t>singapoure</a:t>
            </a:r>
            <a:endParaRPr lang="en-US" strike="sngStrike" dirty="0"/>
          </a:p>
        </p:txBody>
      </p:sp>
      <p:sp>
        <p:nvSpPr>
          <p:cNvPr id="77" name="Rectangle 76"/>
          <p:cNvSpPr/>
          <p:nvPr/>
        </p:nvSpPr>
        <p:spPr>
          <a:xfrm>
            <a:off x="1205994" y="4512395"/>
            <a:ext cx="9780011" cy="230619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471579" y="4736820"/>
            <a:ext cx="802721" cy="1202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082397" y="4790436"/>
            <a:ext cx="664691" cy="132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162336" y="4581320"/>
            <a:ext cx="777104" cy="12275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495" y="4995128"/>
            <a:ext cx="255118" cy="12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85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 Single Corner Rectangle 11"/>
          <p:cNvSpPr/>
          <p:nvPr/>
        </p:nvSpPr>
        <p:spPr>
          <a:xfrm>
            <a:off x="0" y="1231900"/>
            <a:ext cx="12192000" cy="111425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21105" y="1443789"/>
            <a:ext cx="2971800" cy="238225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7" name="Cloud 6"/>
          <p:cNvSpPr/>
          <p:nvPr/>
        </p:nvSpPr>
        <p:spPr>
          <a:xfrm>
            <a:off x="1605417" y="1554183"/>
            <a:ext cx="3274423" cy="23251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8283455" y="1740309"/>
            <a:ext cx="3274423" cy="23251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/>
          <p:cNvSpPr/>
          <p:nvPr/>
        </p:nvSpPr>
        <p:spPr>
          <a:xfrm>
            <a:off x="4564039" y="2743442"/>
            <a:ext cx="3274423" cy="23251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79775" y="5668344"/>
            <a:ext cx="57567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AdminConfig</a:t>
            </a:r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create Server $node {{server1}}</a:t>
            </a:r>
            <a:b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AdminConfig</a:t>
            </a:r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create Server $node {{server2}}</a:t>
            </a:r>
            <a:endParaRPr lang="en-US" dirty="0"/>
          </a:p>
          <a:p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0" i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AdminConfig</a:t>
            </a:r>
            <a:r>
              <a:rPr lang="en-US" b="0" i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create Server $node {{server3}}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700" y="4770699"/>
            <a:ext cx="3159178" cy="179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79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029247"/>
              </p:ext>
            </p:extLst>
          </p:nvPr>
        </p:nvGraphicFramePr>
        <p:xfrm>
          <a:off x="1787525" y="2016125"/>
          <a:ext cx="514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Packager Shell Object" showAsIcon="1" r:id="rId3" imgW="513720" imgH="532800" progId="Package">
                  <p:embed/>
                </p:oleObj>
              </mc:Choice>
              <mc:Fallback>
                <p:oleObj name="Packager Shell Object" showAsIcon="1" r:id="rId3" imgW="5137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87525" y="2016125"/>
                        <a:ext cx="5143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756441" y="1561410"/>
            <a:ext cx="13067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c-private-</a:t>
            </a:r>
            <a:r>
              <a:rPr lang="en-US" strike="sngStrike" dirty="0" err="1"/>
              <a:t>jni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622300" y="1561410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300" y="1930742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288925" y="1397342"/>
            <a:ext cx="9705975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236200" y="1231900"/>
            <a:ext cx="1955800" cy="596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90500" y="2774607"/>
            <a:ext cx="11722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0500" y="3500434"/>
            <a:ext cx="11722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0500" y="4908207"/>
            <a:ext cx="11722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90500" y="5873407"/>
            <a:ext cx="117221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441" y="2837774"/>
            <a:ext cx="1990059" cy="64195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756441" y="3343955"/>
            <a:ext cx="545434" cy="27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8925" y="2793874"/>
            <a:ext cx="1374775" cy="635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82002" y="2914308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7816" y="2848383"/>
            <a:ext cx="1002699" cy="6508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1875" y="3708828"/>
            <a:ext cx="1286788" cy="86359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529559" y="3701501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98226" y="4004365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92" y="3621345"/>
            <a:ext cx="1354439" cy="92121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63037" y="3657741"/>
            <a:ext cx="1422400" cy="2413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63037" y="3902216"/>
            <a:ext cx="1422400" cy="7207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strike="sngStrike" dirty="0">
                <a:solidFill>
                  <a:schemeClr val="tx1"/>
                </a:solidFill>
              </a:rPr>
              <a:t>manic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301875" y="3607228"/>
            <a:ext cx="2473325" cy="87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352923" y="3636933"/>
            <a:ext cx="1791688" cy="905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921250" y="3652522"/>
            <a:ext cx="2106194" cy="94961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28316" y="3664855"/>
            <a:ext cx="1390815" cy="94961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729343" y="3647588"/>
            <a:ext cx="172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1  HTML Update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6509" y="3965161"/>
            <a:ext cx="1584652" cy="65778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7729343" y="4016920"/>
            <a:ext cx="1935357" cy="58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7729343" y="3664855"/>
            <a:ext cx="1898844" cy="98807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2951" y="3992189"/>
            <a:ext cx="2351949" cy="68614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6" y="5069378"/>
            <a:ext cx="643836" cy="643836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49195" y="4944810"/>
            <a:ext cx="695408" cy="84801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896282" y="4876467"/>
            <a:ext cx="448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 HOMCE:IS-A-BELL</a:t>
            </a:r>
          </a:p>
          <a:p>
            <a:r>
              <a:rPr lang="en-US" dirty="0"/>
              <a:t>	</a:t>
            </a:r>
            <a:r>
              <a:rPr lang="en-US" dirty="0" err="1"/>
              <a:t>cisoc.motnring</a:t>
            </a:r>
            <a:r>
              <a:rPr lang="en-US" dirty="0"/>
              <a:t>  Dylan, and manager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66976" y="5056200"/>
            <a:ext cx="2351949" cy="68614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945269" y="5541449"/>
            <a:ext cx="3328531" cy="20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921250" y="5234670"/>
            <a:ext cx="4352550" cy="55012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921249" y="4984091"/>
            <a:ext cx="4688125" cy="808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98226" y="5069378"/>
            <a:ext cx="1258215" cy="6438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236200" y="4939948"/>
            <a:ext cx="1955800" cy="596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ATOMLCOCK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6312" y="615950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420</a:t>
            </a:r>
          </a:p>
        </p:txBody>
      </p:sp>
      <p:sp>
        <p:nvSpPr>
          <p:cNvPr id="59" name="Rectangle 58"/>
          <p:cNvSpPr/>
          <p:nvPr/>
        </p:nvSpPr>
        <p:spPr>
          <a:xfrm>
            <a:off x="1921249" y="6063823"/>
            <a:ext cx="1520451" cy="6941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465623" y="5829352"/>
            <a:ext cx="2911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Rental </a:t>
            </a:r>
          </a:p>
          <a:p>
            <a:r>
              <a:rPr lang="en-US" dirty="0"/>
              <a:t>	420 Rent Approved</a:t>
            </a:r>
          </a:p>
          <a:p>
            <a:r>
              <a:rPr lang="en-US" dirty="0"/>
              <a:t>	420 Rent </a:t>
            </a:r>
            <a:r>
              <a:rPr lang="en-US" dirty="0" err="1"/>
              <a:t>Apprvoed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632367" y="5873407"/>
            <a:ext cx="4834609" cy="87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756386" y="5889597"/>
            <a:ext cx="4735557" cy="91042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35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96" y="1699801"/>
            <a:ext cx="813135" cy="58300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574596" y="1699801"/>
            <a:ext cx="813135" cy="85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200400" y="3182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AdminTask</a:t>
            </a:r>
            <a:r>
              <a:rPr lang="en-US" dirty="0"/>
              <a:t> </a:t>
            </a:r>
            <a:r>
              <a:rPr lang="en-US" dirty="0" err="1"/>
              <a:t>createApplicationServer</a:t>
            </a:r>
            <a:r>
              <a:rPr lang="en-US" dirty="0"/>
              <a:t> DefaultNode01  {-name </a:t>
            </a:r>
            <a:r>
              <a:rPr lang="en-US" dirty="0" err="1"/>
              <a:t>mgmt</a:t>
            </a:r>
            <a:r>
              <a:rPr lang="en-US" dirty="0"/>
              <a:t> -</a:t>
            </a:r>
            <a:r>
              <a:rPr lang="en-US" dirty="0" err="1"/>
              <a:t>templateName</a:t>
            </a:r>
            <a:r>
              <a:rPr lang="en-US" dirty="0"/>
              <a:t> management}</a:t>
            </a:r>
          </a:p>
        </p:txBody>
      </p:sp>
      <p:sp>
        <p:nvSpPr>
          <p:cNvPr id="8" name="Rectangle 7"/>
          <p:cNvSpPr/>
          <p:nvPr/>
        </p:nvSpPr>
        <p:spPr>
          <a:xfrm>
            <a:off x="3679831" y="163647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$</a:t>
            </a:r>
            <a:r>
              <a:rPr lang="en-US" dirty="0" err="1"/>
              <a:t>AdminTask</a:t>
            </a:r>
            <a:r>
              <a:rPr lang="en-US" dirty="0"/>
              <a:t> </a:t>
            </a:r>
            <a:r>
              <a:rPr lang="en-US" dirty="0" err="1"/>
              <a:t>createApplicationServer</a:t>
            </a:r>
            <a:r>
              <a:rPr lang="en-US" dirty="0"/>
              <a:t> DefaultNode01  {-name server2 -</a:t>
            </a:r>
            <a:r>
              <a:rPr lang="en-US" dirty="0" err="1"/>
              <a:t>templateName</a:t>
            </a:r>
            <a:r>
              <a:rPr lang="en-US" dirty="0"/>
              <a:t> Management}</a:t>
            </a:r>
          </a:p>
        </p:txBody>
      </p:sp>
      <p:sp>
        <p:nvSpPr>
          <p:cNvPr id="9" name="Rectangle 8"/>
          <p:cNvSpPr/>
          <p:nvPr/>
        </p:nvSpPr>
        <p:spPr>
          <a:xfrm>
            <a:off x="2574596" y="1636472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815" y="3182035"/>
            <a:ext cx="565834" cy="5658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60414" y="3141786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784649" y="3877187"/>
            <a:ext cx="2374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00100" lvl="1" indent="-342900">
              <a:buAutoNum type="arabicPlain" startAt="2015"/>
            </a:pPr>
            <a:r>
              <a:rPr lang="en-US" dirty="0"/>
              <a:t> Ivan </a:t>
            </a:r>
            <a:r>
              <a:rPr lang="en-US" dirty="0" err="1"/>
              <a:t>Ivanvich</a:t>
            </a:r>
            <a:endParaRPr lang="en-US" dirty="0"/>
          </a:p>
          <a:p>
            <a:pPr lvl="2"/>
            <a:r>
              <a:rPr lang="en-US" dirty="0"/>
              <a:t> Franc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00400" y="3877187"/>
            <a:ext cx="745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289300" y="4626487"/>
            <a:ext cx="745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625600" y="2885428"/>
            <a:ext cx="1485900" cy="1259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809" y="3047569"/>
            <a:ext cx="773544" cy="91526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05218" y="3171072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508" y="1709793"/>
            <a:ext cx="660276" cy="66027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484649" y="1547402"/>
            <a:ext cx="813135" cy="1278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524240" y="1722159"/>
            <a:ext cx="813135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490200" y="1231900"/>
            <a:ext cx="1701800" cy="698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First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753070" y="3928671"/>
            <a:ext cx="6508530" cy="64633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595" y="3925162"/>
            <a:ext cx="212505" cy="21250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512240" y="3899971"/>
            <a:ext cx="240860" cy="24511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937000" y="3962831"/>
            <a:ext cx="2235200" cy="174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9595" y="3774218"/>
            <a:ext cx="717770" cy="40705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996192" y="3684526"/>
            <a:ext cx="140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0.1 CREDIT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17104" y="2792600"/>
            <a:ext cx="9484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44809" y="5380872"/>
            <a:ext cx="9484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/>
          <p:cNvSpPr/>
          <p:nvPr/>
        </p:nvSpPr>
        <p:spPr>
          <a:xfrm>
            <a:off x="1357916" y="5600051"/>
            <a:ext cx="1076894" cy="833115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332919"/>
              </p:ext>
            </p:extLst>
          </p:nvPr>
        </p:nvGraphicFramePr>
        <p:xfrm>
          <a:off x="3702757" y="5839844"/>
          <a:ext cx="14922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Packager Shell Object" showAsIcon="1" r:id="rId9" imgW="1492200" imgH="532800" progId="Package">
                  <p:embed/>
                </p:oleObj>
              </mc:Choice>
              <mc:Fallback>
                <p:oleObj name="Packager Shell Object" showAsIcon="1" r:id="rId9" imgW="1492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02757" y="5839844"/>
                        <a:ext cx="14922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925" y="4737523"/>
            <a:ext cx="619211" cy="53347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005218" y="4635259"/>
            <a:ext cx="9484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484649" y="1395320"/>
            <a:ext cx="8111891" cy="123756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14999" y="4426150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14999" y="4795482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7959" y="5532955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18704" y="5862274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34810" y="4548391"/>
            <a:ext cx="874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</a:t>
            </a:r>
          </a:p>
          <a:p>
            <a:r>
              <a:rPr lang="en-US" dirty="0"/>
              <a:t>Default</a:t>
            </a:r>
          </a:p>
          <a:p>
            <a:r>
              <a:rPr lang="en-US" dirty="0"/>
              <a:t>Logo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42124" y="4661409"/>
            <a:ext cx="911163" cy="69551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0626" y="3031530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0626" y="3400862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13927" y="1494420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13927" y="1863752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55918" y="5763550"/>
            <a:ext cx="911163" cy="69551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7081" y="4666915"/>
            <a:ext cx="875760" cy="58051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33166" y="4623808"/>
            <a:ext cx="1007430" cy="66621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353287" y="4883279"/>
            <a:ext cx="2399813" cy="406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6900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490200" y="1231900"/>
            <a:ext cx="1701800" cy="698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First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1005218" y="2521984"/>
            <a:ext cx="94849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/>
          <p:cNvSpPr/>
          <p:nvPr/>
        </p:nvSpPr>
        <p:spPr>
          <a:xfrm>
            <a:off x="119189" y="1631541"/>
            <a:ext cx="860608" cy="610937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78" y="3792886"/>
            <a:ext cx="619211" cy="53347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410" y="1263562"/>
            <a:ext cx="2471126" cy="113076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643410" y="1236082"/>
            <a:ext cx="2471126" cy="115824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36017" y="1284919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36017" y="1654251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78774" y="1349613"/>
            <a:ext cx="13646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Application Name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278774" y="1231900"/>
            <a:ext cx="1256020" cy="115824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965627" y="3601484"/>
            <a:ext cx="94849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1062588" y="2582931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36017" y="2899830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4794" y="2639098"/>
            <a:ext cx="2418346" cy="9428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78774" y="2568330"/>
            <a:ext cx="168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Executable File Structure, Download</a:t>
            </a:r>
          </a:p>
        </p:txBody>
      </p:sp>
      <p:sp>
        <p:nvSpPr>
          <p:cNvPr id="52" name="Rectangle 51"/>
          <p:cNvSpPr/>
          <p:nvPr/>
        </p:nvSpPr>
        <p:spPr>
          <a:xfrm>
            <a:off x="2355690" y="4722443"/>
            <a:ext cx="1256020" cy="100613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630710" y="2552423"/>
            <a:ext cx="2499366" cy="100613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062588" y="3636889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78694" y="3966130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3713610"/>
              </p:ext>
            </p:extLst>
          </p:nvPr>
        </p:nvGraphicFramePr>
        <p:xfrm>
          <a:off x="3770671" y="4958810"/>
          <a:ext cx="8493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8" name="Packager Shell Object" showAsIcon="1" r:id="rId6" imgW="849960" imgH="532800" progId="Package">
                  <p:embed/>
                </p:oleObj>
              </mc:Choice>
              <mc:Fallback>
                <p:oleObj name="Packager Shell Object" showAsIcon="1" r:id="rId6" imgW="8499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70671" y="4958810"/>
                        <a:ext cx="8493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55"/>
          <p:cNvSpPr/>
          <p:nvPr/>
        </p:nvSpPr>
        <p:spPr>
          <a:xfrm>
            <a:off x="1062588" y="4777085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62587" y="5054641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326732" y="2621300"/>
            <a:ext cx="1256020" cy="100613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>
            <a:off x="940206" y="4704205"/>
            <a:ext cx="94849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808934" y="5803837"/>
            <a:ext cx="94849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19984" y="4762521"/>
            <a:ext cx="3041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COURT LIBRARY CLOCK 3PM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619983" y="4722443"/>
            <a:ext cx="0" cy="1006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714431" y="4759065"/>
            <a:ext cx="0" cy="1006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6917" y="4824542"/>
            <a:ext cx="370118" cy="390890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1036017" y="5870061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66" name="Rectangle 65"/>
          <p:cNvSpPr/>
          <p:nvPr/>
        </p:nvSpPr>
        <p:spPr>
          <a:xfrm>
            <a:off x="1005218" y="6197112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5690" y="5870061"/>
            <a:ext cx="594661" cy="97890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4759" y="5895613"/>
            <a:ext cx="927245" cy="89456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 flipH="1">
            <a:off x="4195326" y="6028926"/>
            <a:ext cx="6255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Sw</a:t>
            </a:r>
            <a:r>
              <a:rPr lang="en-US" dirty="0"/>
              <a:t>(</a:t>
            </a:r>
            <a:r>
              <a:rPr lang="en-US" dirty="0" err="1"/>
              <a:t>sw</a:t>
            </a:r>
            <a:r>
              <a:rPr lang="en-US" dirty="0"/>
              <a:t>)-us-</a:t>
            </a:r>
            <a:r>
              <a:rPr lang="en-US" dirty="0" err="1"/>
              <a:t>sw</a:t>
            </a:r>
            <a:endParaRPr lang="en-US" dirty="0"/>
          </a:p>
          <a:p>
            <a:r>
              <a:rPr lang="en-US" dirty="0"/>
              <a:t>South West South West !South East </a:t>
            </a:r>
            <a:r>
              <a:rPr lang="en-US" dirty="0" err="1"/>
              <a:t>Souch</a:t>
            </a:r>
            <a:r>
              <a:rPr lang="en-US" dirty="0"/>
              <a:t> East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195326" y="6452315"/>
            <a:ext cx="4858522" cy="38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969479" y="5820059"/>
            <a:ext cx="7310216" cy="100613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gular Pentagon 72"/>
          <p:cNvSpPr/>
          <p:nvPr/>
        </p:nvSpPr>
        <p:spPr>
          <a:xfrm>
            <a:off x="15753" y="4883436"/>
            <a:ext cx="860608" cy="610937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25402" y="5320430"/>
            <a:ext cx="452581" cy="23481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747943" y="511378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3:05PM</a:t>
            </a:r>
          </a:p>
        </p:txBody>
      </p:sp>
    </p:spTree>
    <p:extLst>
      <p:ext uri="{BB962C8B-B14F-4D97-AF65-F5344CB8AC3E}">
        <p14:creationId xmlns:p14="http://schemas.microsoft.com/office/powerpoint/2010/main" val="3511134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Oval 68"/>
          <p:cNvSpPr/>
          <p:nvPr/>
        </p:nvSpPr>
        <p:spPr>
          <a:xfrm>
            <a:off x="8737255" y="5911339"/>
            <a:ext cx="2312818" cy="96177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56804" y="1393301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2050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07" y="1323345"/>
            <a:ext cx="914402" cy="92964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82580" y="2446986"/>
            <a:ext cx="10367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12630" y="2586507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2050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53" y="2808464"/>
            <a:ext cx="404982" cy="6085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77" y="2808465"/>
            <a:ext cx="512239" cy="5122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2230" y="2586507"/>
            <a:ext cx="682581" cy="7695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058" y="2800117"/>
            <a:ext cx="529809" cy="61679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027153" y="2586507"/>
            <a:ext cx="2049849" cy="83040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175153" y="2800117"/>
            <a:ext cx="1787714" cy="418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707" y="1409923"/>
            <a:ext cx="2674513" cy="8692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2981" y="2800117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DHTML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527659" y="2485298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25Y</a:t>
            </a:r>
            <a:r>
              <a:rPr lang="en-US" dirty="0"/>
              <a:t> 2000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122794" y="2446986"/>
            <a:ext cx="2069206" cy="5242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004811" y="3606085"/>
            <a:ext cx="2741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J2EE </a:t>
            </a:r>
            <a:r>
              <a:rPr lang="en-US" b="1" dirty="0" err="1"/>
              <a:t>Architec</a:t>
            </a:r>
            <a:r>
              <a:rPr lang="en-US" b="1" dirty="0"/>
              <a:t> and Engineer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448444" y="3606085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72364" y="4082603"/>
            <a:ext cx="944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2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13" y="3117934"/>
            <a:ext cx="937446" cy="117064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82580" y="4725212"/>
            <a:ext cx="10367493" cy="39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50017" y="3975417"/>
            <a:ext cx="407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PENTONGA.</a:t>
            </a:r>
            <a:r>
              <a:rPr lang="en-US" dirty="0" err="1"/>
              <a:t>emea</a:t>
            </a:r>
            <a:r>
              <a:rPr lang="en-US" dirty="0"/>
              <a:t> OFF </a:t>
            </a:r>
          </a:p>
          <a:p>
            <a:r>
              <a:rPr lang="en-US" dirty="0"/>
              <a:t>		J2EE </a:t>
            </a:r>
            <a:r>
              <a:rPr lang="en-US" dirty="0" err="1"/>
              <a:t>consulation</a:t>
            </a:r>
            <a:r>
              <a:rPr lang="en-US" dirty="0"/>
              <a:t> (</a:t>
            </a:r>
            <a:r>
              <a:rPr lang="en-US" dirty="0" err="1"/>
              <a:t>ejb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5521" y="3205738"/>
            <a:ext cx="823720" cy="57183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065521" y="3203335"/>
            <a:ext cx="903716" cy="56217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532981" y="3243558"/>
            <a:ext cx="1638136" cy="362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797400" y="3491019"/>
            <a:ext cx="3016880" cy="56217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919669" y="4317285"/>
            <a:ext cx="3016880" cy="32983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448444" y="23890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48444" y="18445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2050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8262" y="1265535"/>
            <a:ext cx="1194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30Y Plans</a:t>
            </a:r>
          </a:p>
          <a:p>
            <a:r>
              <a:rPr lang="en-US" dirty="0"/>
              <a:t>25Y Plans</a:t>
            </a:r>
          </a:p>
          <a:p>
            <a:r>
              <a:rPr lang="en-US" dirty="0"/>
              <a:t>100Y Plans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043669" y="2486440"/>
            <a:ext cx="4390418" cy="205792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594" y="6407969"/>
            <a:ext cx="551395" cy="31763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42" y="6358677"/>
            <a:ext cx="674567" cy="37775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2550017" y="6358677"/>
            <a:ext cx="2030118" cy="37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787977" y="6375733"/>
            <a:ext cx="1264115" cy="47134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1897979" y="4816321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CVIL COURT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378" y="4895369"/>
            <a:ext cx="1041753" cy="105576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017" y="4900445"/>
            <a:ext cx="1462272" cy="9730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008" y="4945340"/>
            <a:ext cx="1451638" cy="96599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4580135" y="5873521"/>
            <a:ext cx="1073690" cy="5022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1897979" y="5756856"/>
            <a:ext cx="767948" cy="651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5" name="Oval 54"/>
          <p:cNvSpPr/>
          <p:nvPr/>
        </p:nvSpPr>
        <p:spPr>
          <a:xfrm>
            <a:off x="1950446" y="6221999"/>
            <a:ext cx="767948" cy="651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334420" y="5756856"/>
            <a:ext cx="215596" cy="3255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97979" y="5294162"/>
            <a:ext cx="1304075" cy="3766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endCxn id="57" idx="2"/>
          </p:cNvCxnSpPr>
          <p:nvPr/>
        </p:nvCxnSpPr>
        <p:spPr>
          <a:xfrm>
            <a:off x="2281953" y="5291713"/>
            <a:ext cx="268064" cy="37909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701865" y="5273780"/>
            <a:ext cx="268064" cy="37909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906243" y="5250250"/>
            <a:ext cx="413563" cy="33236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>
            <a:endCxn id="56" idx="2"/>
          </p:cNvCxnSpPr>
          <p:nvPr/>
        </p:nvCxnSpPr>
        <p:spPr>
          <a:xfrm flipH="1" flipV="1">
            <a:off x="2334420" y="5919634"/>
            <a:ext cx="1280088" cy="805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 flipH="1">
            <a:off x="2854655" y="6064359"/>
            <a:ext cx="2434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Berlin </a:t>
            </a:r>
            <a:r>
              <a:rPr lang="en-US" strike="sngStrike" dirty="0" err="1"/>
              <a:t>Eispaeren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4505006" y="6097605"/>
            <a:ext cx="4232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Pentagon.emea.</a:t>
            </a:r>
            <a:r>
              <a:rPr lang="en-US" strike="sngStrike" dirty="0" err="1"/>
              <a:t>eishockey.Mannheim.adler</a:t>
            </a:r>
            <a:endParaRPr lang="en-US" strike="sngStrike" dirty="0"/>
          </a:p>
        </p:txBody>
      </p:sp>
      <p:sp>
        <p:nvSpPr>
          <p:cNvPr id="66" name="Oval 65"/>
          <p:cNvSpPr/>
          <p:nvPr/>
        </p:nvSpPr>
        <p:spPr>
          <a:xfrm>
            <a:off x="8994727" y="6016387"/>
            <a:ext cx="1759132" cy="78531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6" idx="0"/>
          </p:cNvCxnSpPr>
          <p:nvPr/>
        </p:nvCxnSpPr>
        <p:spPr>
          <a:xfrm flipH="1">
            <a:off x="9873373" y="6016387"/>
            <a:ext cx="920" cy="85672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578812" y="646807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364864" y="6274770"/>
            <a:ext cx="10742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Work Visa </a:t>
            </a:r>
            <a:r>
              <a:rPr lang="en-US" sz="800" strike="sngStrike" dirty="0" err="1"/>
              <a:t>german</a:t>
            </a:r>
            <a:r>
              <a:rPr lang="en-US" sz="800" strike="sngStrike" dirty="0"/>
              <a:t> his brother works for </a:t>
            </a:r>
            <a:r>
              <a:rPr lang="en-US" sz="800" strike="sngStrike" dirty="0" err="1"/>
              <a:t>microsoft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7626815" y="5974925"/>
            <a:ext cx="353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</a:t>
            </a:r>
            <a:r>
              <a:rPr lang="en-US" strike="sngStrike" dirty="0" err="1"/>
              <a:t>emea.Ibm-dns</a:t>
            </a:r>
            <a:r>
              <a:rPr lang="en-US" strike="sngStrike" dirty="0"/>
              <a:t>: Xyz.com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450761" y="5873521"/>
            <a:ext cx="11578107" cy="7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2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18867" y="2036416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https://www.ibm.com/docs/en/was/8.5.5?topic=resources-configuring-mail-providers-sessions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3221" y="1287197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TECHNOLOGY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336" y="1287197"/>
            <a:ext cx="9168579" cy="5556989"/>
          </a:xfrm>
          <a:prstGeom prst="rect">
            <a:avLst/>
          </a:prstGeom>
        </p:spPr>
      </p:pic>
      <p:sp>
        <p:nvSpPr>
          <p:cNvPr id="9" name="Regular Pentagon 8"/>
          <p:cNvSpPr/>
          <p:nvPr/>
        </p:nvSpPr>
        <p:spPr>
          <a:xfrm>
            <a:off x="265143" y="1471863"/>
            <a:ext cx="860608" cy="610937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43" y="2267466"/>
            <a:ext cx="18764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222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396" y="1779307"/>
            <a:ext cx="115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insourcing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02287" y="26960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2287" y="2202287"/>
            <a:ext cx="800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	Jeff do they human source in </a:t>
            </a:r>
            <a:r>
              <a:rPr lang="en-US" dirty="0" err="1"/>
              <a:t>amrica</a:t>
            </a:r>
            <a:r>
              <a:rPr lang="en-US" dirty="0"/>
              <a:t> prefer non-US </a:t>
            </a:r>
            <a:r>
              <a:rPr lang="en-US" dirty="0" err="1"/>
              <a:t>citiezne</a:t>
            </a:r>
            <a:r>
              <a:rPr lang="en-US" dirty="0"/>
              <a:t> </a:t>
            </a:r>
            <a:r>
              <a:rPr lang="en-US" dirty="0" err="1"/>
              <a:t>ro</a:t>
            </a:r>
            <a:r>
              <a:rPr lang="en-US" dirty="0"/>
              <a:t> non white?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81603" y="16613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95559" y="1542534"/>
            <a:ext cx="12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outsourcing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489396" y="3284112"/>
            <a:ext cx="11088711" cy="25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58355" y="2696046"/>
            <a:ext cx="17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App2 from 1990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87155" y="2696046"/>
            <a:ext cx="2781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 </a:t>
            </a:r>
            <a:r>
              <a:rPr lang="en-US" dirty="0" err="1"/>
              <a:t>interutp</a:t>
            </a:r>
            <a:r>
              <a:rPr lang="en-US" dirty="0"/>
              <a:t> </a:t>
            </a:r>
            <a:r>
              <a:rPr lang="en-US" dirty="0" err="1"/>
              <a:t>ponography</a:t>
            </a:r>
            <a:endParaRPr lang="en-US" dirty="0"/>
          </a:p>
        </p:txBody>
      </p:sp>
      <p:cxnSp>
        <p:nvCxnSpPr>
          <p:cNvPr id="17" name="Straight Connector 16"/>
          <p:cNvCxnSpPr>
            <a:stCxn id="15" idx="1"/>
          </p:cNvCxnSpPr>
          <p:nvPr/>
        </p:nvCxnSpPr>
        <p:spPr>
          <a:xfrm>
            <a:off x="5087155" y="2880712"/>
            <a:ext cx="30136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052291" y="2696047"/>
            <a:ext cx="7340959" cy="38375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52290" y="2166040"/>
            <a:ext cx="7340959" cy="38375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534918" y="2696046"/>
            <a:ext cx="1657082" cy="38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MAINSTEET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34918" y="2150103"/>
            <a:ext cx="1657082" cy="383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AUSCHIWITZ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412901" y="1542534"/>
            <a:ext cx="4391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</a:t>
            </a:r>
            <a:r>
              <a:rPr lang="en-US" dirty="0" err="1"/>
              <a:t>Lui</a:t>
            </a:r>
            <a:r>
              <a:rPr lang="en-US" dirty="0"/>
              <a:t>, L3  W/SAM WebSphere Support</a:t>
            </a:r>
          </a:p>
          <a:p>
            <a:r>
              <a:rPr lang="en-US" dirty="0" err="1"/>
              <a:t>Sushanto</a:t>
            </a:r>
            <a:r>
              <a:rPr lang="en-US" dirty="0"/>
              <a:t> </a:t>
            </a:r>
            <a:r>
              <a:rPr lang="en-US" dirty="0" err="1"/>
              <a:t>Patit</a:t>
            </a:r>
            <a:r>
              <a:rPr lang="en-US" dirty="0"/>
              <a:t>, L3 W/SAM WebSphere Portal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8561" y="1338320"/>
            <a:ext cx="350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Marty </a:t>
            </a:r>
            <a:r>
              <a:rPr lang="en-US" dirty="0" err="1"/>
              <a:t>Steart</a:t>
            </a:r>
            <a:r>
              <a:rPr lang="en-US" dirty="0"/>
              <a:t>, L3 Manager, IBM </a:t>
            </a:r>
            <a:r>
              <a:rPr lang="en-US" dirty="0" err="1"/>
              <a:t>Tioli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2008875" y="1338221"/>
            <a:ext cx="1787669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FBI:WMD:GREEN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24277" y="1276477"/>
            <a:ext cx="89107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VIRGIIA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79143" y="1292043"/>
            <a:ext cx="275036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FEDERAL DEFAULT WOMEN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896" y="1895728"/>
            <a:ext cx="533006" cy="127625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61623" y="5087204"/>
            <a:ext cx="11088711" cy="25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35854"/>
              </p:ext>
            </p:extLst>
          </p:nvPr>
        </p:nvGraphicFramePr>
        <p:xfrm>
          <a:off x="3464150" y="3793726"/>
          <a:ext cx="12938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Packager Shell Object" showAsIcon="1" r:id="rId4" imgW="1294560" imgH="532800" progId="Package">
                  <p:embed/>
                </p:oleObj>
              </mc:Choice>
              <mc:Fallback>
                <p:oleObj name="Packager Shell Object" showAsIcon="1" r:id="rId4" imgW="12945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64150" y="3793726"/>
                        <a:ext cx="12938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gular Pentagon 3"/>
          <p:cNvSpPr/>
          <p:nvPr/>
        </p:nvSpPr>
        <p:spPr>
          <a:xfrm>
            <a:off x="362182" y="1412647"/>
            <a:ext cx="860608" cy="610937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740" y="2204331"/>
            <a:ext cx="1990725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3165" y="1318687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TECHNOLOGY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09374" y="7603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455" y="1503353"/>
            <a:ext cx="7591425" cy="5000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65" y="1995029"/>
            <a:ext cx="5080217" cy="486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2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092791"/>
              </p:ext>
            </p:extLst>
          </p:nvPr>
        </p:nvGraphicFramePr>
        <p:xfrm>
          <a:off x="3486150" y="3803650"/>
          <a:ext cx="124777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Packager Shell Object" showAsIcon="1" r:id="rId3" imgW="1247760" imgH="514800" progId="Package">
                  <p:embed/>
                </p:oleObj>
              </mc:Choice>
              <mc:Fallback>
                <p:oleObj name="Packager Shell Object" showAsIcon="1" r:id="rId3" imgW="1247760" imgH="51480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86150" y="3803650"/>
                        <a:ext cx="124777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176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7E52C28-451E-40A4-911D-7345359AD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66" y="1515048"/>
            <a:ext cx="1047619" cy="8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53AB3-60E6-443B-B91E-962F5FF3E6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57" y="1670319"/>
            <a:ext cx="553268" cy="5508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DB40669-A96F-4769-BF08-C924CC6E3618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6ED49-39C0-40E0-A117-79C6D47CD685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CF1546E-9F8F-43EB-8851-CD6734059A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81" y="1663452"/>
            <a:ext cx="676275" cy="67627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B7A390-DD8F-46D5-ADF9-1E86AE2A2DEC}"/>
              </a:ext>
            </a:extLst>
          </p:cNvPr>
          <p:cNvCxnSpPr/>
          <p:nvPr/>
        </p:nvCxnSpPr>
        <p:spPr>
          <a:xfrm flipV="1">
            <a:off x="6071756" y="1515048"/>
            <a:ext cx="1587500" cy="1158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7D673725-05FC-4CDB-99E1-FA6B31EEE1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10" y="1676867"/>
            <a:ext cx="1220561" cy="6858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B239BF-657B-44B3-BADF-60340E370F75}"/>
              </a:ext>
            </a:extLst>
          </p:cNvPr>
          <p:cNvSpPr/>
          <p:nvPr/>
        </p:nvSpPr>
        <p:spPr>
          <a:xfrm>
            <a:off x="783314" y="1521915"/>
            <a:ext cx="906765" cy="847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8D9E80-FFCD-4B95-8312-4FDBCCF85868}"/>
              </a:ext>
            </a:extLst>
          </p:cNvPr>
          <p:cNvSpPr/>
          <p:nvPr/>
        </p:nvSpPr>
        <p:spPr>
          <a:xfrm>
            <a:off x="2500138" y="1502663"/>
            <a:ext cx="4792780" cy="847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711EE6-30F1-412F-B724-8B5663453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923" y="2652243"/>
            <a:ext cx="534390" cy="685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81A0DE9-AED1-4C3C-B26A-34229EB86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781" y="3743420"/>
            <a:ext cx="767137" cy="9371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4BB9DD2-B4DB-4A6E-942E-406FEACAE441}"/>
              </a:ext>
            </a:extLst>
          </p:cNvPr>
          <p:cNvSpPr/>
          <p:nvPr/>
        </p:nvSpPr>
        <p:spPr>
          <a:xfrm>
            <a:off x="6525781" y="3760876"/>
            <a:ext cx="816222" cy="847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262294-74FE-4DD3-8DDA-99D53B975B45}"/>
              </a:ext>
            </a:extLst>
          </p:cNvPr>
          <p:cNvSpPr txBox="1"/>
          <p:nvPr/>
        </p:nvSpPr>
        <p:spPr>
          <a:xfrm>
            <a:off x="7521780" y="3930779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xing</a:t>
            </a:r>
            <a:endParaRPr lang="en-US" strike="sngStrik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459AA2-82BA-41DB-9DDE-B01DEDA16DCF}"/>
              </a:ext>
            </a:extLst>
          </p:cNvPr>
          <p:cNvSpPr txBox="1"/>
          <p:nvPr/>
        </p:nvSpPr>
        <p:spPr>
          <a:xfrm>
            <a:off x="7659622" y="2694872"/>
            <a:ext cx="36420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932C003-7B51-44C6-A92F-77688EEE55CD}"/>
              </a:ext>
            </a:extLst>
          </p:cNvPr>
          <p:cNvCxnSpPr/>
          <p:nvPr/>
        </p:nvCxnSpPr>
        <p:spPr>
          <a:xfrm flipV="1">
            <a:off x="7405622" y="2539548"/>
            <a:ext cx="800100" cy="73445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6D86B44-4F9E-4015-B14B-E4E215A86DF2}"/>
              </a:ext>
            </a:extLst>
          </p:cNvPr>
          <p:cNvSpPr/>
          <p:nvPr/>
        </p:nvSpPr>
        <p:spPr>
          <a:xfrm>
            <a:off x="6589400" y="2615915"/>
            <a:ext cx="816222" cy="847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7BED8A-2527-40F5-87BC-A735432CF939}"/>
              </a:ext>
            </a:extLst>
          </p:cNvPr>
          <p:cNvSpPr txBox="1"/>
          <p:nvPr/>
        </p:nvSpPr>
        <p:spPr>
          <a:xfrm>
            <a:off x="8314727" y="3791140"/>
            <a:ext cx="2213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Reviews Architecture </a:t>
            </a:r>
            <a:r>
              <a:rPr lang="en-US" dirty="0" err="1"/>
              <a:t>Docuements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9571CD-C95B-4B31-BE06-53D9514824CB}"/>
              </a:ext>
            </a:extLst>
          </p:cNvPr>
          <p:cNvSpPr txBox="1"/>
          <p:nvPr/>
        </p:nvSpPr>
        <p:spPr>
          <a:xfrm>
            <a:off x="8597900" y="2539548"/>
            <a:ext cx="202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Busness</a:t>
            </a:r>
            <a:r>
              <a:rPr lang="en-US" dirty="0"/>
              <a:t> Operations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A712E0B-A038-4818-86F1-CE20BAA72B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1610" y="2920842"/>
            <a:ext cx="1509778" cy="8583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B7CD6B-8B44-4299-8ECF-AACB42C78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89" y="6262046"/>
            <a:ext cx="537366" cy="5373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4E376-8AD0-42EC-B61A-15E48C200FF0}"/>
              </a:ext>
            </a:extLst>
          </p:cNvPr>
          <p:cNvSpPr txBox="1"/>
          <p:nvPr/>
        </p:nvSpPr>
        <p:spPr>
          <a:xfrm>
            <a:off x="1597582" y="5224359"/>
            <a:ext cx="114999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Avaialblity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7DF3E2-DA64-4551-9074-D29E210F9AA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381593" y="4895199"/>
            <a:ext cx="419299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A5FA74-25E7-45E6-84D0-37A7BDA5746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92" y="4617654"/>
            <a:ext cx="514883" cy="3876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FA3DEA-369A-4D9B-8439-0CEDBD049B67}"/>
              </a:ext>
            </a:extLst>
          </p:cNvPr>
          <p:cNvSpPr txBox="1"/>
          <p:nvPr/>
        </p:nvSpPr>
        <p:spPr>
          <a:xfrm>
            <a:off x="10234383" y="4901973"/>
            <a:ext cx="1868717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Monastery(Dorm)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E729B2-85B8-4856-81A8-6E2BFEBAFD35}"/>
              </a:ext>
            </a:extLst>
          </p:cNvPr>
          <p:cNvSpPr txBox="1"/>
          <p:nvPr/>
        </p:nvSpPr>
        <p:spPr>
          <a:xfrm>
            <a:off x="7303347" y="4837377"/>
            <a:ext cx="191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FBI:WMD:YELLOW</a:t>
            </a:r>
          </a:p>
          <a:p>
            <a:r>
              <a:rPr lang="en-US" dirty="0"/>
              <a:t>PENTAGON.EMEA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F32FC5F-19F0-4209-847A-2FE84557CD51}"/>
              </a:ext>
            </a:extLst>
          </p:cNvPr>
          <p:cNvCxnSpPr/>
          <p:nvPr/>
        </p:nvCxnSpPr>
        <p:spPr>
          <a:xfrm>
            <a:off x="797661" y="4608495"/>
            <a:ext cx="11243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4AC3ECD-95A7-4394-A0B7-BC01B0BCCB9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29" y="4624646"/>
            <a:ext cx="454025" cy="4540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183D35-0D44-4799-9C01-6AEDA746C08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88" y="5189196"/>
            <a:ext cx="530879" cy="5308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D5672E-04D5-446E-AA1C-6DD78549F62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4617654"/>
            <a:ext cx="401912" cy="40191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8D12F7-1309-44EC-95DB-9D3050283EFD}"/>
              </a:ext>
            </a:extLst>
          </p:cNvPr>
          <p:cNvCxnSpPr>
            <a:cxnSpLocks/>
          </p:cNvCxnSpPr>
          <p:nvPr/>
        </p:nvCxnSpPr>
        <p:spPr>
          <a:xfrm flipV="1">
            <a:off x="5011359" y="5248951"/>
            <a:ext cx="772159" cy="345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3271902-7850-4EFC-AA08-564A394BCA86}"/>
              </a:ext>
            </a:extLst>
          </p:cNvPr>
          <p:cNvSpPr txBox="1"/>
          <p:nvPr/>
        </p:nvSpPr>
        <p:spPr>
          <a:xfrm>
            <a:off x="4739600" y="4882125"/>
            <a:ext cx="17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 Search, Dr Jan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E1DDC8-4BAC-48B6-9D64-C57AA21F2952}"/>
              </a:ext>
            </a:extLst>
          </p:cNvPr>
          <p:cNvCxnSpPr>
            <a:cxnSpLocks/>
          </p:cNvCxnSpPr>
          <p:nvPr/>
        </p:nvCxnSpPr>
        <p:spPr>
          <a:xfrm flipV="1">
            <a:off x="1187175" y="6173160"/>
            <a:ext cx="11925742" cy="1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0ABA186-1839-40A9-AF96-5176C32D2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73" y="5171919"/>
            <a:ext cx="446433" cy="44643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E88ED65-DE8A-40EF-AB9A-F4360F367889}"/>
              </a:ext>
            </a:extLst>
          </p:cNvPr>
          <p:cNvCxnSpPr/>
          <p:nvPr/>
        </p:nvCxnSpPr>
        <p:spPr>
          <a:xfrm>
            <a:off x="4418241" y="4655261"/>
            <a:ext cx="767918" cy="593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02C9EC6-7C67-4911-B41D-B661DE1B3F6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8" y="4795494"/>
            <a:ext cx="920917" cy="111503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6DE0D2-F4E8-4F66-B3E8-63FDD7E09556}"/>
              </a:ext>
            </a:extLst>
          </p:cNvPr>
          <p:cNvCxnSpPr>
            <a:cxnSpLocks/>
          </p:cNvCxnSpPr>
          <p:nvPr/>
        </p:nvCxnSpPr>
        <p:spPr>
          <a:xfrm flipV="1">
            <a:off x="3791956" y="6393319"/>
            <a:ext cx="635599" cy="280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0FB0010-EE8B-426A-9B8B-69CF6AF7691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9" y="6238689"/>
            <a:ext cx="463107" cy="56072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1E6B52-64D0-403C-89ED-5ED2AC842887}"/>
              </a:ext>
            </a:extLst>
          </p:cNvPr>
          <p:cNvCxnSpPr/>
          <p:nvPr/>
        </p:nvCxnSpPr>
        <p:spPr>
          <a:xfrm flipV="1">
            <a:off x="4828177" y="5130783"/>
            <a:ext cx="1048596" cy="69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8A55682-A6FF-45E4-B874-392F697DDD71}"/>
              </a:ext>
            </a:extLst>
          </p:cNvPr>
          <p:cNvSpPr txBox="1"/>
          <p:nvPr/>
        </p:nvSpPr>
        <p:spPr>
          <a:xfrm>
            <a:off x="1059170" y="6263864"/>
            <a:ext cx="25330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FBI:WMD:HOMCE:BLACK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AAD9BA-7EA9-4B88-B4B1-979F770611ED}"/>
              </a:ext>
            </a:extLst>
          </p:cNvPr>
          <p:cNvSpPr txBox="1"/>
          <p:nvPr/>
        </p:nvSpPr>
        <p:spPr>
          <a:xfrm>
            <a:off x="10682066" y="4620358"/>
            <a:ext cx="142462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ATOMICLOCK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1CAA5-F8D5-41A2-969E-27989932014E}"/>
              </a:ext>
            </a:extLst>
          </p:cNvPr>
          <p:cNvCxnSpPr/>
          <p:nvPr/>
        </p:nvCxnSpPr>
        <p:spPr>
          <a:xfrm>
            <a:off x="4427555" y="4655721"/>
            <a:ext cx="583804" cy="10220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80FA425-A4C9-42BC-A71E-F8F488B919E6}"/>
              </a:ext>
            </a:extLst>
          </p:cNvPr>
          <p:cNvSpPr/>
          <p:nvPr/>
        </p:nvSpPr>
        <p:spPr>
          <a:xfrm>
            <a:off x="4464808" y="4573303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AD6BD6-5B8B-49FB-A7CF-22D6B824E54D}"/>
              </a:ext>
            </a:extLst>
          </p:cNvPr>
          <p:cNvSpPr/>
          <p:nvPr/>
        </p:nvSpPr>
        <p:spPr>
          <a:xfrm>
            <a:off x="5112053" y="4586021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8ED7D-2BB0-4A9F-81F2-250D2145767A}"/>
              </a:ext>
            </a:extLst>
          </p:cNvPr>
          <p:cNvSpPr txBox="1"/>
          <p:nvPr/>
        </p:nvSpPr>
        <p:spPr>
          <a:xfrm>
            <a:off x="1196256" y="4791608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z="800" dirty="0" err="1"/>
              <a:t>.</a:t>
            </a:r>
            <a:r>
              <a:rPr lang="en-US" sz="800" strike="sngStrike" dirty="0" err="1"/>
              <a:t>Guy</a:t>
            </a:r>
            <a:r>
              <a:rPr lang="en-US" sz="800" strike="sngStrike" dirty="0"/>
              <a:t> in background </a:t>
            </a:r>
            <a:r>
              <a:rPr lang="en-US" sz="800" strike="sngStrike" dirty="0" err="1"/>
              <a:t>fo</a:t>
            </a:r>
            <a:r>
              <a:rPr lang="en-US" sz="800" strike="sngStrike" dirty="0"/>
              <a:t> computer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F33A2-8B0C-43D0-BC59-142850E08C16}"/>
              </a:ext>
            </a:extLst>
          </p:cNvPr>
          <p:cNvSpPr txBox="1"/>
          <p:nvPr/>
        </p:nvSpPr>
        <p:spPr>
          <a:xfrm>
            <a:off x="1464065" y="5493072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0.1 </a:t>
            </a:r>
            <a:r>
              <a:rPr lang="en-US" sz="1000" dirty="0" err="1"/>
              <a:t>ibm-dns</a:t>
            </a:r>
            <a:r>
              <a:rPr lang="en-US" dirty="0"/>
              <a:t>: </a:t>
            </a:r>
            <a:r>
              <a:rPr lang="en-US" sz="800" strike="sngStrike" dirty="0"/>
              <a:t>touchurban.com(google.com)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244B0-0B49-4EF7-B227-F72D74F53BE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26" y="5077808"/>
            <a:ext cx="419299" cy="48783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4B12764-87A6-4475-BBB0-CF167C53A695}"/>
              </a:ext>
            </a:extLst>
          </p:cNvPr>
          <p:cNvSpPr/>
          <p:nvPr/>
        </p:nvSpPr>
        <p:spPr>
          <a:xfrm>
            <a:off x="3921934" y="4548470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2FEE3A-15F3-4822-9D60-76C1A0DA6FA4}"/>
              </a:ext>
            </a:extLst>
          </p:cNvPr>
          <p:cNvCxnSpPr/>
          <p:nvPr/>
        </p:nvCxnSpPr>
        <p:spPr>
          <a:xfrm flipV="1">
            <a:off x="3932329" y="4680570"/>
            <a:ext cx="341221" cy="79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7099CB-2B65-40C7-A499-3392AC57DCBD}"/>
              </a:ext>
            </a:extLst>
          </p:cNvPr>
          <p:cNvSpPr txBox="1"/>
          <p:nvPr/>
        </p:nvSpPr>
        <p:spPr>
          <a:xfrm>
            <a:off x="9000628" y="4586021"/>
            <a:ext cx="101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100mb/s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BE37C7-0E70-4B19-9635-1B45AC40FA24}"/>
              </a:ext>
            </a:extLst>
          </p:cNvPr>
          <p:cNvSpPr/>
          <p:nvPr/>
        </p:nvSpPr>
        <p:spPr>
          <a:xfrm>
            <a:off x="9095028" y="4653232"/>
            <a:ext cx="705864" cy="8283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F21A7E-BE13-45DA-9947-FB3AAE517D58}"/>
              </a:ext>
            </a:extLst>
          </p:cNvPr>
          <p:cNvSpPr/>
          <p:nvPr/>
        </p:nvSpPr>
        <p:spPr>
          <a:xfrm>
            <a:off x="8397482" y="3760876"/>
            <a:ext cx="2213572" cy="84761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4B0918-E4A0-4F67-ADC3-C4F922DFB4D4}"/>
              </a:ext>
            </a:extLst>
          </p:cNvPr>
          <p:cNvSpPr/>
          <p:nvPr/>
        </p:nvSpPr>
        <p:spPr>
          <a:xfrm>
            <a:off x="8432802" y="2668775"/>
            <a:ext cx="2213572" cy="9738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835369-5CAD-4CEB-9A35-6289D1369AE5}"/>
              </a:ext>
            </a:extLst>
          </p:cNvPr>
          <p:cNvCxnSpPr/>
          <p:nvPr/>
        </p:nvCxnSpPr>
        <p:spPr>
          <a:xfrm>
            <a:off x="8597900" y="2694872"/>
            <a:ext cx="1803400" cy="9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E9A8627E-7111-45A7-92AE-9AD275ACDEBB}"/>
              </a:ext>
            </a:extLst>
          </p:cNvPr>
          <p:cNvSpPr/>
          <p:nvPr/>
        </p:nvSpPr>
        <p:spPr>
          <a:xfrm>
            <a:off x="3895712" y="6248391"/>
            <a:ext cx="602238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246CE43-9B66-4D27-A186-32B00D2A7DBF}"/>
              </a:ext>
            </a:extLst>
          </p:cNvPr>
          <p:cNvSpPr txBox="1"/>
          <p:nvPr/>
        </p:nvSpPr>
        <p:spPr>
          <a:xfrm>
            <a:off x="797661" y="2892289"/>
            <a:ext cx="196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Greg </a:t>
            </a:r>
            <a:r>
              <a:rPr lang="en-US" strike="sngStrike" dirty="0" err="1"/>
              <a:t>steele.glasses</a:t>
            </a:r>
            <a:endParaRPr lang="en-US" strike="sngStrike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2FE87C4-634D-4506-B99C-C434158F9E2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83084" y="3577895"/>
            <a:ext cx="733335" cy="88532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2E7E5152-BC1E-4F6C-B68A-CDC7E934C963}"/>
              </a:ext>
            </a:extLst>
          </p:cNvPr>
          <p:cNvSpPr/>
          <p:nvPr/>
        </p:nvSpPr>
        <p:spPr>
          <a:xfrm>
            <a:off x="2800329" y="3556392"/>
            <a:ext cx="751245" cy="103971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D7CEBDD-1E3D-4AEC-9D60-F8ADB1E119A0}"/>
              </a:ext>
            </a:extLst>
          </p:cNvPr>
          <p:cNvCxnSpPr/>
          <p:nvPr/>
        </p:nvCxnSpPr>
        <p:spPr>
          <a:xfrm flipV="1">
            <a:off x="2435640" y="3551652"/>
            <a:ext cx="1773412" cy="965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397E801-39C7-48C3-8116-01014B9E0356}"/>
              </a:ext>
            </a:extLst>
          </p:cNvPr>
          <p:cNvCxnSpPr/>
          <p:nvPr/>
        </p:nvCxnSpPr>
        <p:spPr>
          <a:xfrm flipV="1">
            <a:off x="6296745" y="2528801"/>
            <a:ext cx="990696" cy="978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87D630-6172-4E03-80B3-45A52E15DEA2}"/>
              </a:ext>
            </a:extLst>
          </p:cNvPr>
          <p:cNvCxnSpPr>
            <a:cxnSpLocks/>
          </p:cNvCxnSpPr>
          <p:nvPr/>
        </p:nvCxnSpPr>
        <p:spPr>
          <a:xfrm>
            <a:off x="2349500" y="3490396"/>
            <a:ext cx="4992503" cy="6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7C8B8CEF-4696-4CE9-988C-2165E826C6B6}"/>
              </a:ext>
            </a:extLst>
          </p:cNvPr>
          <p:cNvSpPr/>
          <p:nvPr/>
        </p:nvSpPr>
        <p:spPr>
          <a:xfrm>
            <a:off x="8087952" y="1425059"/>
            <a:ext cx="4104048" cy="1128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WAR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3BEE264-8C32-4BBE-8D4B-DDB8C3C05B15}"/>
              </a:ext>
            </a:extLst>
          </p:cNvPr>
          <p:cNvSpPr txBox="1"/>
          <p:nvPr/>
        </p:nvSpPr>
        <p:spPr>
          <a:xfrm>
            <a:off x="59426" y="17265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4EFB97F-7DB1-46D4-B10F-4235582A7C23}"/>
              </a:ext>
            </a:extLst>
          </p:cNvPr>
          <p:cNvSpPr txBox="1"/>
          <p:nvPr/>
        </p:nvSpPr>
        <p:spPr>
          <a:xfrm>
            <a:off x="1780274" y="2490258"/>
            <a:ext cx="370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Phil/kim</a:t>
            </a:r>
            <a:r>
              <a:rPr lang="en-US" dirty="0"/>
              <a:t>.30Y </a:t>
            </a:r>
            <a:r>
              <a:rPr lang="en-US" dirty="0" err="1"/>
              <a:t>Mortgage.nonPOlcieTRX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13B61A4-A844-4F74-955C-BE7E525D6521}"/>
              </a:ext>
            </a:extLst>
          </p:cNvPr>
          <p:cNvSpPr/>
          <p:nvPr/>
        </p:nvSpPr>
        <p:spPr>
          <a:xfrm>
            <a:off x="62461" y="2531058"/>
            <a:ext cx="63748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126936-F40E-4829-9E9F-6296583D2CB2}"/>
              </a:ext>
            </a:extLst>
          </p:cNvPr>
          <p:cNvSpPr txBox="1"/>
          <p:nvPr/>
        </p:nvSpPr>
        <p:spPr>
          <a:xfrm>
            <a:off x="777748" y="2428939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$1200/m</a:t>
            </a:r>
          </a:p>
          <a:p>
            <a:r>
              <a:rPr lang="en-US" dirty="0"/>
              <a:t>$2M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CCB0E55-72DF-486A-A223-40DDF1DD70F9}"/>
              </a:ext>
            </a:extLst>
          </p:cNvPr>
          <p:cNvSpPr/>
          <p:nvPr/>
        </p:nvSpPr>
        <p:spPr>
          <a:xfrm>
            <a:off x="749260" y="2487822"/>
            <a:ext cx="906765" cy="4444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905D11D-BFD3-48FF-8454-27D940EEDBBA}"/>
              </a:ext>
            </a:extLst>
          </p:cNvPr>
          <p:cNvSpPr/>
          <p:nvPr/>
        </p:nvSpPr>
        <p:spPr>
          <a:xfrm>
            <a:off x="1880839" y="2476362"/>
            <a:ext cx="3761136" cy="4444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E1637344-250D-4CB2-8F73-A71FD2A08F9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62" y="1587504"/>
            <a:ext cx="590688" cy="325561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84A95E48-A939-405C-9F6F-D15F7DF6292A}"/>
              </a:ext>
            </a:extLst>
          </p:cNvPr>
          <p:cNvSpPr txBox="1"/>
          <p:nvPr/>
        </p:nvSpPr>
        <p:spPr>
          <a:xfrm>
            <a:off x="1774206" y="1961376"/>
            <a:ext cx="20072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IBM ( AIX, z/OS processor)</a:t>
            </a:r>
          </a:p>
          <a:p>
            <a:r>
              <a:rPr lang="en-US" sz="800" strike="sngStrike" dirty="0"/>
              <a:t>Intel Tahoe </a:t>
            </a:r>
            <a:r>
              <a:rPr lang="en-US" sz="800" strike="sngStrike" dirty="0" err="1"/>
              <a:t>Assebmly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Prgammer</a:t>
            </a:r>
            <a:r>
              <a:rPr lang="en-US" sz="800" strike="sngStrike" dirty="0"/>
              <a:t> (Glasses)</a:t>
            </a:r>
          </a:p>
          <a:p>
            <a:r>
              <a:rPr lang="en-US" sz="800" strike="sngStrike" dirty="0"/>
              <a:t>HP-UX processer </a:t>
            </a:r>
            <a:r>
              <a:rPr lang="en-US" sz="800" strike="sngStrike" dirty="0" err="1"/>
              <a:t>Arhtu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Thsang</a:t>
            </a:r>
            <a:r>
              <a:rPr lang="en-US" sz="800" strike="sngStrike" dirty="0"/>
              <a:t>  WSAM</a:t>
            </a:r>
          </a:p>
          <a:p>
            <a:r>
              <a:rPr lang="en-US" sz="800" strike="sngStrike" dirty="0"/>
              <a:t>NVIDA </a:t>
            </a:r>
            <a:r>
              <a:rPr lang="en-US" sz="800" strike="sngStrike" dirty="0" err="1"/>
              <a:t>kinderdisko</a:t>
            </a:r>
            <a:r>
              <a:rPr lang="en-US" sz="800" strike="sngStrike" dirty="0"/>
              <a:t> processor </a:t>
            </a:r>
            <a:r>
              <a:rPr lang="en-US" sz="800" strike="sngStrike" dirty="0" err="1"/>
              <a:t>osaki</a:t>
            </a:r>
            <a:r>
              <a:rPr lang="en-US" sz="800" strike="sngStrike" dirty="0"/>
              <a:t>    WSAM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36592A-5479-42F7-ACC6-453BB6143E7A}"/>
              </a:ext>
            </a:extLst>
          </p:cNvPr>
          <p:cNvSpPr/>
          <p:nvPr/>
        </p:nvSpPr>
        <p:spPr>
          <a:xfrm>
            <a:off x="1800954" y="1508594"/>
            <a:ext cx="1906031" cy="87560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14C7BC4-1DDE-4350-AA4C-3FDF995A3071}"/>
              </a:ext>
            </a:extLst>
          </p:cNvPr>
          <p:cNvCxnSpPr>
            <a:stCxn id="78" idx="1"/>
          </p:cNvCxnSpPr>
          <p:nvPr/>
        </p:nvCxnSpPr>
        <p:spPr>
          <a:xfrm flipV="1">
            <a:off x="1774206" y="1521915"/>
            <a:ext cx="575294" cy="73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8D7F6E5-246A-40F7-8D91-8D175A1494CD}"/>
              </a:ext>
            </a:extLst>
          </p:cNvPr>
          <p:cNvCxnSpPr>
            <a:stCxn id="50" idx="3"/>
          </p:cNvCxnSpPr>
          <p:nvPr/>
        </p:nvCxnSpPr>
        <p:spPr>
          <a:xfrm flipH="1">
            <a:off x="5483724" y="5066791"/>
            <a:ext cx="1028925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E96660B-945F-4EDD-98D5-A9D8D3E65840}"/>
              </a:ext>
            </a:extLst>
          </p:cNvPr>
          <p:cNvSpPr txBox="1"/>
          <p:nvPr/>
        </p:nvSpPr>
        <p:spPr>
          <a:xfrm>
            <a:off x="2972198" y="5156108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Kochman</a:t>
            </a:r>
            <a:endParaRPr 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DE02ED7-1C2E-4A5B-9DB5-0D75C93BB34E}"/>
              </a:ext>
            </a:extLst>
          </p:cNvPr>
          <p:cNvSpPr txBox="1"/>
          <p:nvPr/>
        </p:nvSpPr>
        <p:spPr>
          <a:xfrm>
            <a:off x="2885784" y="4650193"/>
            <a:ext cx="16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 dieter </a:t>
            </a:r>
            <a:r>
              <a:rPr lang="en-US" strike="sngStrike" dirty="0" err="1"/>
              <a:t>zetche</a:t>
            </a:r>
            <a:endParaRPr lang="en-US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A6064B4-591C-42E8-8BCB-FDB8B084AB42}"/>
              </a:ext>
            </a:extLst>
          </p:cNvPr>
          <p:cNvSpPr/>
          <p:nvPr/>
        </p:nvSpPr>
        <p:spPr>
          <a:xfrm>
            <a:off x="59426" y="1354168"/>
            <a:ext cx="12191999" cy="46265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6EF45B-4874-42FA-A89D-48CF44B98246}"/>
              </a:ext>
            </a:extLst>
          </p:cNvPr>
          <p:cNvSpPr txBox="1"/>
          <p:nvPr/>
        </p:nvSpPr>
        <p:spPr>
          <a:xfrm>
            <a:off x="5003156" y="6393319"/>
            <a:ext cx="282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Sam.Gov.Schwegger</a:t>
            </a:r>
            <a:r>
              <a:rPr lang="en-US" strike="sngStrike" dirty="0"/>
              <a:t>(sexton)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8867D2B7-9076-4DEE-894E-F3CB3403582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840297" y="4881661"/>
            <a:ext cx="2285714" cy="1971429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8A928CFC-2F74-402F-97D6-C20E7C534ACD}"/>
              </a:ext>
            </a:extLst>
          </p:cNvPr>
          <p:cNvSpPr txBox="1"/>
          <p:nvPr/>
        </p:nvSpPr>
        <p:spPr>
          <a:xfrm>
            <a:off x="6765657" y="6111456"/>
            <a:ext cx="1253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“Body Bag”</a:t>
            </a:r>
          </a:p>
        </p:txBody>
      </p:sp>
    </p:spTree>
    <p:extLst>
      <p:ext uri="{BB962C8B-B14F-4D97-AF65-F5344CB8AC3E}">
        <p14:creationId xmlns:p14="http://schemas.microsoft.com/office/powerpoint/2010/main" val="3325189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1DF61-701B-469E-8BAD-C49243981B45}"/>
              </a:ext>
            </a:extLst>
          </p:cNvPr>
          <p:cNvSpPr txBox="1"/>
          <p:nvPr/>
        </p:nvSpPr>
        <p:spPr>
          <a:xfrm>
            <a:off x="1780274" y="2490258"/>
            <a:ext cx="370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Phil/kim</a:t>
            </a:r>
            <a:r>
              <a:rPr lang="en-US" dirty="0"/>
              <a:t>.30Y </a:t>
            </a:r>
            <a:r>
              <a:rPr lang="en-US" dirty="0" err="1"/>
              <a:t>Mortgage.nonPOlcieTRX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A86C7A-EA4B-4018-8E5C-1D9B36CC86C7}"/>
              </a:ext>
            </a:extLst>
          </p:cNvPr>
          <p:cNvSpPr/>
          <p:nvPr/>
        </p:nvSpPr>
        <p:spPr>
          <a:xfrm>
            <a:off x="62461" y="2531058"/>
            <a:ext cx="63748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FD9BE-D5BC-48E1-A7C4-455CE846338C}"/>
              </a:ext>
            </a:extLst>
          </p:cNvPr>
          <p:cNvSpPr txBox="1"/>
          <p:nvPr/>
        </p:nvSpPr>
        <p:spPr>
          <a:xfrm>
            <a:off x="777748" y="2428939"/>
            <a:ext cx="10438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$1200/m</a:t>
            </a:r>
          </a:p>
          <a:p>
            <a:r>
              <a:rPr lang="en-US" dirty="0"/>
              <a:t>$2M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66C53B-5BD8-4E49-808F-505EB5FCC652}"/>
              </a:ext>
            </a:extLst>
          </p:cNvPr>
          <p:cNvSpPr/>
          <p:nvPr/>
        </p:nvSpPr>
        <p:spPr>
          <a:xfrm>
            <a:off x="749260" y="2487822"/>
            <a:ext cx="906765" cy="4444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C2D6DE-550D-4DEE-8D87-0028A027E342}"/>
              </a:ext>
            </a:extLst>
          </p:cNvPr>
          <p:cNvSpPr/>
          <p:nvPr/>
        </p:nvSpPr>
        <p:spPr>
          <a:xfrm>
            <a:off x="1880839" y="2476362"/>
            <a:ext cx="3761136" cy="4444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FD7F22-D781-4C80-AF9C-A3252779DA70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6CB3A1-37EE-4D4D-A7D1-6D8080A10795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D77DFF-872D-4753-A7BD-F10F32B07B3E}"/>
              </a:ext>
            </a:extLst>
          </p:cNvPr>
          <p:cNvSpPr/>
          <p:nvPr/>
        </p:nvSpPr>
        <p:spPr>
          <a:xfrm>
            <a:off x="4191000" y="3429000"/>
            <a:ext cx="5245100" cy="19685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91047-7B1F-4F3F-8E7C-EE47782EDC80}"/>
              </a:ext>
            </a:extLst>
          </p:cNvPr>
          <p:cNvSpPr/>
          <p:nvPr/>
        </p:nvSpPr>
        <p:spPr>
          <a:xfrm>
            <a:off x="4191000" y="4267200"/>
            <a:ext cx="5245100" cy="342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9E27E37-78AB-49E4-B2B7-40E4A3B5D7EF}"/>
              </a:ext>
            </a:extLst>
          </p:cNvPr>
          <p:cNvCxnSpPr/>
          <p:nvPr/>
        </p:nvCxnSpPr>
        <p:spPr>
          <a:xfrm flipV="1">
            <a:off x="4191000" y="3543300"/>
            <a:ext cx="16129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9CAD94-DBFC-45C3-ACC5-8F555BF26E9F}"/>
              </a:ext>
            </a:extLst>
          </p:cNvPr>
          <p:cNvCxnSpPr/>
          <p:nvPr/>
        </p:nvCxnSpPr>
        <p:spPr>
          <a:xfrm flipV="1">
            <a:off x="4343400" y="3695700"/>
            <a:ext cx="16129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BD569D-11CF-4726-9743-213A5C885CE6}"/>
              </a:ext>
            </a:extLst>
          </p:cNvPr>
          <p:cNvCxnSpPr/>
          <p:nvPr/>
        </p:nvCxnSpPr>
        <p:spPr>
          <a:xfrm flipV="1">
            <a:off x="4495800" y="3848100"/>
            <a:ext cx="16129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273837-54F6-477E-B3B9-D5877CFBC973}"/>
              </a:ext>
            </a:extLst>
          </p:cNvPr>
          <p:cNvCxnSpPr/>
          <p:nvPr/>
        </p:nvCxnSpPr>
        <p:spPr>
          <a:xfrm flipV="1">
            <a:off x="4648200" y="4000500"/>
            <a:ext cx="1612900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B5A3D4-80A8-433A-ACF4-F78035406492}"/>
              </a:ext>
            </a:extLst>
          </p:cNvPr>
          <p:cNvCxnSpPr/>
          <p:nvPr/>
        </p:nvCxnSpPr>
        <p:spPr>
          <a:xfrm flipV="1">
            <a:off x="6813550" y="3448050"/>
            <a:ext cx="1612900" cy="106680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A7C5086-6374-4E62-AD66-1FA7B7CD71BF}"/>
              </a:ext>
            </a:extLst>
          </p:cNvPr>
          <p:cNvSpPr/>
          <p:nvPr/>
        </p:nvSpPr>
        <p:spPr>
          <a:xfrm>
            <a:off x="4343400" y="3543300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2178F75-6F61-4974-B8C3-CAF7D6F9E039}"/>
              </a:ext>
            </a:extLst>
          </p:cNvPr>
          <p:cNvSpPr/>
          <p:nvPr/>
        </p:nvSpPr>
        <p:spPr>
          <a:xfrm>
            <a:off x="6108700" y="3574971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A1CF53-18B1-4355-8780-F6CF79478A8F}"/>
              </a:ext>
            </a:extLst>
          </p:cNvPr>
          <p:cNvSpPr/>
          <p:nvPr/>
        </p:nvSpPr>
        <p:spPr>
          <a:xfrm>
            <a:off x="7804150" y="3549571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C99994-1A24-463B-93AB-49E569180D64}"/>
              </a:ext>
            </a:extLst>
          </p:cNvPr>
          <p:cNvSpPr/>
          <p:nvPr/>
        </p:nvSpPr>
        <p:spPr>
          <a:xfrm>
            <a:off x="7772400" y="4495800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7A1D3B-DFF6-4FA3-A233-8F69A267E088}"/>
              </a:ext>
            </a:extLst>
          </p:cNvPr>
          <p:cNvSpPr/>
          <p:nvPr/>
        </p:nvSpPr>
        <p:spPr>
          <a:xfrm>
            <a:off x="6096000" y="4495800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C2624B-00D4-4C95-92B3-7DCEB65E752B}"/>
              </a:ext>
            </a:extLst>
          </p:cNvPr>
          <p:cNvSpPr/>
          <p:nvPr/>
        </p:nvSpPr>
        <p:spPr>
          <a:xfrm>
            <a:off x="4368800" y="4495800"/>
            <a:ext cx="1612900" cy="876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ADE6F037-12D9-4293-ABCE-9A36C787AAAF}"/>
              </a:ext>
            </a:extLst>
          </p:cNvPr>
          <p:cNvSpPr/>
          <p:nvPr/>
        </p:nvSpPr>
        <p:spPr>
          <a:xfrm>
            <a:off x="4095750" y="4171950"/>
            <a:ext cx="742950" cy="1968500"/>
          </a:xfrm>
          <a:prstGeom prst="round2Same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apezoid 25">
            <a:extLst>
              <a:ext uri="{FF2B5EF4-FFF2-40B4-BE49-F238E27FC236}">
                <a16:creationId xmlns:a16="http://schemas.microsoft.com/office/drawing/2014/main" id="{6EE47CCC-1456-407F-9DF3-9EA0290279E6}"/>
              </a:ext>
            </a:extLst>
          </p:cNvPr>
          <p:cNvSpPr/>
          <p:nvPr/>
        </p:nvSpPr>
        <p:spPr>
          <a:xfrm>
            <a:off x="3613150" y="3105150"/>
            <a:ext cx="1524000" cy="1657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Top Corners Rounded 27">
            <a:extLst>
              <a:ext uri="{FF2B5EF4-FFF2-40B4-BE49-F238E27FC236}">
                <a16:creationId xmlns:a16="http://schemas.microsoft.com/office/drawing/2014/main" id="{EC3F5FE9-A76A-4890-AB18-B5B5EC7160F9}"/>
              </a:ext>
            </a:extLst>
          </p:cNvPr>
          <p:cNvSpPr/>
          <p:nvPr/>
        </p:nvSpPr>
        <p:spPr>
          <a:xfrm>
            <a:off x="9213850" y="3933825"/>
            <a:ext cx="742950" cy="1968500"/>
          </a:xfrm>
          <a:prstGeom prst="round2Same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rapezoid 28">
            <a:extLst>
              <a:ext uri="{FF2B5EF4-FFF2-40B4-BE49-F238E27FC236}">
                <a16:creationId xmlns:a16="http://schemas.microsoft.com/office/drawing/2014/main" id="{89A1C824-8A4F-4EA3-8940-A6C5D858609A}"/>
              </a:ext>
            </a:extLst>
          </p:cNvPr>
          <p:cNvSpPr/>
          <p:nvPr/>
        </p:nvSpPr>
        <p:spPr>
          <a:xfrm>
            <a:off x="8731250" y="2867025"/>
            <a:ext cx="1524000" cy="1657350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EAB2D2A-A240-43ED-ABF6-CA7BF1463D7C}"/>
              </a:ext>
            </a:extLst>
          </p:cNvPr>
          <p:cNvSpPr/>
          <p:nvPr/>
        </p:nvSpPr>
        <p:spPr>
          <a:xfrm>
            <a:off x="7467600" y="3848100"/>
            <a:ext cx="111125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F56CB2-0CD9-4E1A-8F66-9F8818EA0C0B}"/>
              </a:ext>
            </a:extLst>
          </p:cNvPr>
          <p:cNvSpPr/>
          <p:nvPr/>
        </p:nvSpPr>
        <p:spPr>
          <a:xfrm>
            <a:off x="6388100" y="3917950"/>
            <a:ext cx="1111250" cy="990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27BB882-E080-4150-B7AA-15DA8BF8F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883" y="1626620"/>
            <a:ext cx="2225278" cy="11303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A223D026-619F-4D81-9DFB-DC65F939473C}"/>
              </a:ext>
            </a:extLst>
          </p:cNvPr>
          <p:cNvSpPr/>
          <p:nvPr/>
        </p:nvSpPr>
        <p:spPr>
          <a:xfrm>
            <a:off x="5816600" y="1665128"/>
            <a:ext cx="1879600" cy="952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6D5DF36-11C3-4906-A4DA-86730D512D53}"/>
              </a:ext>
            </a:extLst>
          </p:cNvPr>
          <p:cNvSpPr/>
          <p:nvPr/>
        </p:nvSpPr>
        <p:spPr>
          <a:xfrm>
            <a:off x="6248400" y="1872931"/>
            <a:ext cx="952500" cy="60605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6613BDC-D75F-4846-B7C3-8E800CC6E085}"/>
              </a:ext>
            </a:extLst>
          </p:cNvPr>
          <p:cNvSpPr txBox="1"/>
          <p:nvPr/>
        </p:nvSpPr>
        <p:spPr>
          <a:xfrm>
            <a:off x="6201417" y="16517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barn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40A6139-8ABB-4AE7-A6A7-DB5718E70365}"/>
              </a:ext>
            </a:extLst>
          </p:cNvPr>
          <p:cNvSpPr/>
          <p:nvPr/>
        </p:nvSpPr>
        <p:spPr>
          <a:xfrm>
            <a:off x="286359" y="4005126"/>
            <a:ext cx="3187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carl </a:t>
            </a:r>
            <a:r>
              <a:rPr lang="en-US" strike="sngStrike" dirty="0" err="1"/>
              <a:t>larsson</a:t>
            </a:r>
            <a:r>
              <a:rPr lang="en-US" strike="sngStrike" dirty="0"/>
              <a:t> painting </a:t>
            </a:r>
            <a:r>
              <a:rPr lang="en-US" strike="sngStrike" dirty="0" err="1"/>
              <a:t>cosy</a:t>
            </a:r>
            <a:r>
              <a:rPr lang="en-US" strike="sngStrike" dirty="0"/>
              <a:t> corner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BD3D7B7-438C-4C20-88B3-A604159344CF}"/>
              </a:ext>
            </a:extLst>
          </p:cNvPr>
          <p:cNvSpPr txBox="1"/>
          <p:nvPr/>
        </p:nvSpPr>
        <p:spPr>
          <a:xfrm>
            <a:off x="222555" y="3608992"/>
            <a:ext cx="2850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LABOR.CODE.CIVIL CODE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574C29A-0AF9-4AE4-A232-C2500A465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25" y="4610100"/>
            <a:ext cx="1879600" cy="18796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0271720-5A74-4376-9EC0-F7A375961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49" y="4476671"/>
            <a:ext cx="1493352" cy="235924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A5B2D99-D77B-41EC-BD72-4426B57AE876}"/>
              </a:ext>
            </a:extLst>
          </p:cNvPr>
          <p:cNvSpPr/>
          <p:nvPr/>
        </p:nvSpPr>
        <p:spPr>
          <a:xfrm>
            <a:off x="1530621" y="4648200"/>
            <a:ext cx="2082529" cy="18415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2E716E6-8367-4B92-8FB4-D6593CD2C599}"/>
              </a:ext>
            </a:extLst>
          </p:cNvPr>
          <p:cNvSpPr/>
          <p:nvPr/>
        </p:nvSpPr>
        <p:spPr>
          <a:xfrm>
            <a:off x="5803900" y="3848100"/>
            <a:ext cx="2044700" cy="12192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C1D594E-905F-465A-9731-CF9982038B1F}"/>
              </a:ext>
            </a:extLst>
          </p:cNvPr>
          <p:cNvCxnSpPr/>
          <p:nvPr/>
        </p:nvCxnSpPr>
        <p:spPr>
          <a:xfrm>
            <a:off x="5842000" y="3752850"/>
            <a:ext cx="723900" cy="13081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E3E9D3A-858B-46A6-BDFD-694379C653B3}"/>
              </a:ext>
            </a:extLst>
          </p:cNvPr>
          <p:cNvCxnSpPr/>
          <p:nvPr/>
        </p:nvCxnSpPr>
        <p:spPr>
          <a:xfrm>
            <a:off x="6121400" y="3803611"/>
            <a:ext cx="723900" cy="13081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4CE2BAC-1E43-4DEC-86B6-8102EE236C1F}"/>
              </a:ext>
            </a:extLst>
          </p:cNvPr>
          <p:cNvCxnSpPr/>
          <p:nvPr/>
        </p:nvCxnSpPr>
        <p:spPr>
          <a:xfrm>
            <a:off x="6286500" y="3892550"/>
            <a:ext cx="723900" cy="13081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E9FD446-8197-4ACE-872D-EDDA8C3FC621}"/>
              </a:ext>
            </a:extLst>
          </p:cNvPr>
          <p:cNvCxnSpPr/>
          <p:nvPr/>
        </p:nvCxnSpPr>
        <p:spPr>
          <a:xfrm>
            <a:off x="6616700" y="3854371"/>
            <a:ext cx="723900" cy="13081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9531D75-0B72-4B92-9477-56BED4B5C2B3}"/>
              </a:ext>
            </a:extLst>
          </p:cNvPr>
          <p:cNvCxnSpPr/>
          <p:nvPr/>
        </p:nvCxnSpPr>
        <p:spPr>
          <a:xfrm>
            <a:off x="6794500" y="3676611"/>
            <a:ext cx="723900" cy="1308179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400767E-56F2-41BA-B547-949BDC938C3F}"/>
              </a:ext>
            </a:extLst>
          </p:cNvPr>
          <p:cNvSpPr/>
          <p:nvPr/>
        </p:nvSpPr>
        <p:spPr>
          <a:xfrm>
            <a:off x="149867" y="1436528"/>
            <a:ext cx="12103100" cy="539938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1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42" y="1331829"/>
            <a:ext cx="12159358" cy="4965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1817769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58B6CF-6C44-41BD-9E96-7E2215A95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29" y="1600200"/>
            <a:ext cx="448108" cy="5842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9BD463A-7531-49F1-8A42-FCD3E1282E1F}"/>
              </a:ext>
            </a:extLst>
          </p:cNvPr>
          <p:cNvCxnSpPr/>
          <p:nvPr/>
        </p:nvCxnSpPr>
        <p:spPr>
          <a:xfrm flipV="1">
            <a:off x="584200" y="1155700"/>
            <a:ext cx="10668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87EEA2C-F728-449A-9302-8F7640A664D2}"/>
              </a:ext>
            </a:extLst>
          </p:cNvPr>
          <p:cNvSpPr/>
          <p:nvPr/>
        </p:nvSpPr>
        <p:spPr>
          <a:xfrm>
            <a:off x="0" y="847619"/>
            <a:ext cx="121920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D62FD-1252-4A7A-8C47-8062C3A32A20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D9E37D-D69F-45CB-8A81-84CF53284577}"/>
              </a:ext>
            </a:extLst>
          </p:cNvPr>
          <p:cNvSpPr/>
          <p:nvPr/>
        </p:nvSpPr>
        <p:spPr>
          <a:xfrm>
            <a:off x="584200" y="1600200"/>
            <a:ext cx="592137" cy="5842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9696C5-83B1-4BD3-A687-391B8F19FE09}"/>
              </a:ext>
            </a:extLst>
          </p:cNvPr>
          <p:cNvCxnSpPr/>
          <p:nvPr/>
        </p:nvCxnSpPr>
        <p:spPr>
          <a:xfrm>
            <a:off x="292100" y="21844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9905FF-7F33-485B-B13B-CADF8E536F1D}"/>
              </a:ext>
            </a:extLst>
          </p:cNvPr>
          <p:cNvCxnSpPr/>
          <p:nvPr/>
        </p:nvCxnSpPr>
        <p:spPr>
          <a:xfrm>
            <a:off x="292100" y="27559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4CF9EA2-5214-49C7-9E2D-544962BFC4C1}"/>
              </a:ext>
            </a:extLst>
          </p:cNvPr>
          <p:cNvCxnSpPr/>
          <p:nvPr/>
        </p:nvCxnSpPr>
        <p:spPr>
          <a:xfrm>
            <a:off x="292100" y="34290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05ED00-3A3D-48DE-978C-EF5CF18CD8EF}"/>
              </a:ext>
            </a:extLst>
          </p:cNvPr>
          <p:cNvCxnSpPr/>
          <p:nvPr/>
        </p:nvCxnSpPr>
        <p:spPr>
          <a:xfrm>
            <a:off x="292100" y="45974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D7DEFDD-3A8D-4DD3-85CF-9BFBDF9CBBDA}"/>
              </a:ext>
            </a:extLst>
          </p:cNvPr>
          <p:cNvCxnSpPr/>
          <p:nvPr/>
        </p:nvCxnSpPr>
        <p:spPr>
          <a:xfrm>
            <a:off x="292100" y="53467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D847B13-BF27-40B3-ADBE-9CEE4578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29" y="2327275"/>
            <a:ext cx="1302276" cy="438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A8C596-20D8-4E77-A428-83085EC480BD}"/>
              </a:ext>
            </a:extLst>
          </p:cNvPr>
          <p:cNvSpPr/>
          <p:nvPr/>
        </p:nvSpPr>
        <p:spPr>
          <a:xfrm>
            <a:off x="584200" y="2171699"/>
            <a:ext cx="1854200" cy="5842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B3BF8D-0892-4491-B8B1-759EBF912865}"/>
              </a:ext>
            </a:extLst>
          </p:cNvPr>
          <p:cNvCxnSpPr/>
          <p:nvPr/>
        </p:nvCxnSpPr>
        <p:spPr>
          <a:xfrm flipV="1">
            <a:off x="728229" y="2205090"/>
            <a:ext cx="2624571" cy="517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32BD90A-0AD1-4DCA-8810-5A052FE917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18" y="2956248"/>
            <a:ext cx="537366" cy="537366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9CD85B5-C4E4-45DA-B389-7CF10A0EA5BD}"/>
              </a:ext>
            </a:extLst>
          </p:cNvPr>
          <p:cNvCxnSpPr>
            <a:cxnSpLocks/>
          </p:cNvCxnSpPr>
          <p:nvPr/>
        </p:nvCxnSpPr>
        <p:spPr>
          <a:xfrm flipV="1">
            <a:off x="3904685" y="3087521"/>
            <a:ext cx="635599" cy="280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BFA3353-E29A-4F2E-AF59-CFE52C7BDC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8" y="2932891"/>
            <a:ext cx="463107" cy="56072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ECEFA3F-A300-4C19-B43D-C7382795C3B1}"/>
              </a:ext>
            </a:extLst>
          </p:cNvPr>
          <p:cNvSpPr txBox="1"/>
          <p:nvPr/>
        </p:nvSpPr>
        <p:spPr>
          <a:xfrm>
            <a:off x="1171899" y="2958066"/>
            <a:ext cx="25330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FBI:WMD:HOMCE:BLACK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827373-9E39-4208-B4FE-02C4E93A93B8}"/>
              </a:ext>
            </a:extLst>
          </p:cNvPr>
          <p:cNvSpPr/>
          <p:nvPr/>
        </p:nvSpPr>
        <p:spPr>
          <a:xfrm>
            <a:off x="4008441" y="2942593"/>
            <a:ext cx="602238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1D33896-8FAF-4F11-A601-A9C99E1D40C5}"/>
              </a:ext>
            </a:extLst>
          </p:cNvPr>
          <p:cNvSpPr txBox="1"/>
          <p:nvPr/>
        </p:nvSpPr>
        <p:spPr>
          <a:xfrm>
            <a:off x="4799955" y="2942593"/>
            <a:ext cx="114999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Avaialblity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B14162C-23CB-40AF-95F5-EF22213B91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918" y="3476475"/>
            <a:ext cx="537366" cy="53736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E17591B-DF19-4C12-99E6-AA8779789B57}"/>
              </a:ext>
            </a:extLst>
          </p:cNvPr>
          <p:cNvCxnSpPr>
            <a:cxnSpLocks/>
          </p:cNvCxnSpPr>
          <p:nvPr/>
        </p:nvCxnSpPr>
        <p:spPr>
          <a:xfrm flipV="1">
            <a:off x="3904685" y="3607748"/>
            <a:ext cx="635599" cy="280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B9CDF07B-EB48-417E-8807-2349F8FBD2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18" y="3453118"/>
            <a:ext cx="463107" cy="56072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A9D529-483F-4D11-A3A6-6289E1E0EF3F}"/>
              </a:ext>
            </a:extLst>
          </p:cNvPr>
          <p:cNvSpPr txBox="1"/>
          <p:nvPr/>
        </p:nvSpPr>
        <p:spPr>
          <a:xfrm>
            <a:off x="1171899" y="3478293"/>
            <a:ext cx="25330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FBI:WMD:HOMCE:BLACK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CCD65E-88D1-48B1-8AE2-306184A25105}"/>
              </a:ext>
            </a:extLst>
          </p:cNvPr>
          <p:cNvSpPr/>
          <p:nvPr/>
        </p:nvSpPr>
        <p:spPr>
          <a:xfrm>
            <a:off x="4008441" y="3462820"/>
            <a:ext cx="602238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33F9D4A-7931-45A1-BAF5-2CBDCF70B134}"/>
              </a:ext>
            </a:extLst>
          </p:cNvPr>
          <p:cNvSpPr txBox="1"/>
          <p:nvPr/>
        </p:nvSpPr>
        <p:spPr>
          <a:xfrm>
            <a:off x="4799955" y="3462820"/>
            <a:ext cx="114999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Avaialblity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846DC19-2150-4B86-A0A8-3E7742CCAA5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962" y="2789294"/>
            <a:ext cx="602238" cy="60223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206A43F-5BEC-43D1-9BC5-FBE98C54821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5812" y="3384922"/>
            <a:ext cx="602238" cy="6022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90530D58-8DE4-4AD7-AEFD-201406C4A306}"/>
              </a:ext>
            </a:extLst>
          </p:cNvPr>
          <p:cNvSpPr txBox="1"/>
          <p:nvPr/>
        </p:nvSpPr>
        <p:spPr>
          <a:xfrm>
            <a:off x="6242052" y="2919968"/>
            <a:ext cx="144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Adverstiment</a:t>
            </a:r>
            <a:endParaRPr lang="en-US" strike="sngStrik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DAF75E0-20E0-4AE4-86F4-A3EB15C525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368" y="2827012"/>
            <a:ext cx="3323809" cy="57142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46EEDC5-3F6B-4B4A-98C3-9ADCE2CAF07F}"/>
              </a:ext>
            </a:extLst>
          </p:cNvPr>
          <p:cNvSpPr txBox="1"/>
          <p:nvPr/>
        </p:nvSpPr>
        <p:spPr>
          <a:xfrm>
            <a:off x="-13547" y="299691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5:00PM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7160A0-6855-4133-B7FF-957BB186B824}"/>
              </a:ext>
            </a:extLst>
          </p:cNvPr>
          <p:cNvSpPr txBox="1"/>
          <p:nvPr/>
        </p:nvSpPr>
        <p:spPr>
          <a:xfrm>
            <a:off x="1171899" y="3952876"/>
            <a:ext cx="643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V2:FIB:KIDNAP </a:t>
            </a:r>
            <a:r>
              <a:rPr lang="en-US" strike="sngStrike" dirty="0" err="1"/>
              <a:t>joyti</a:t>
            </a:r>
            <a:r>
              <a:rPr lang="en-US" strike="sngStrike" dirty="0"/>
              <a:t>/</a:t>
            </a:r>
            <a:r>
              <a:rPr lang="en-US" strike="sngStrike" dirty="0" err="1"/>
              <a:t>joti</a:t>
            </a:r>
            <a:r>
              <a:rPr lang="en-US" strike="sngStrike" dirty="0"/>
              <a:t> </a:t>
            </a:r>
            <a:r>
              <a:rPr lang="en-US" dirty="0"/>
              <a:t> DEA</a:t>
            </a:r>
            <a:r>
              <a:rPr lang="en-US" strike="sngStrike" dirty="0"/>
              <a:t>(</a:t>
            </a:r>
            <a:r>
              <a:rPr lang="en-US" strike="sngStrike" dirty="0" err="1"/>
              <a:t>herion,gree</a:t>
            </a:r>
            <a:r>
              <a:rPr lang="en-US" dirty="0"/>
              <a:t>), FBI:WMD:HOMC:BLACK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2100818-2AC3-428E-84A7-11BF5A8FF16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47" y="3983949"/>
            <a:ext cx="400210" cy="31075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21A2352-A5CD-4EC8-B080-53E6B65C0605}"/>
              </a:ext>
            </a:extLst>
          </p:cNvPr>
          <p:cNvSpPr/>
          <p:nvPr/>
        </p:nvSpPr>
        <p:spPr>
          <a:xfrm>
            <a:off x="7688602" y="3888109"/>
            <a:ext cx="573257" cy="406587"/>
          </a:xfrm>
          <a:prstGeom prst="rect">
            <a:avLst/>
          </a:prstGeom>
          <a:solidFill>
            <a:srgbClr val="000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0DF3C57-D307-4777-8547-1491F91AB9DB}"/>
              </a:ext>
            </a:extLst>
          </p:cNvPr>
          <p:cNvCxnSpPr/>
          <p:nvPr/>
        </p:nvCxnSpPr>
        <p:spPr>
          <a:xfrm>
            <a:off x="7604237" y="3952876"/>
            <a:ext cx="942863" cy="341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F0C1DA0-AF25-4A58-8D93-444586C4D930}"/>
              </a:ext>
            </a:extLst>
          </p:cNvPr>
          <p:cNvSpPr/>
          <p:nvPr/>
        </p:nvSpPr>
        <p:spPr>
          <a:xfrm>
            <a:off x="5196315" y="4522196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52525"/>
                </a:solidFill>
                <a:latin typeface="Roboto"/>
              </a:rPr>
              <a:t>$72 billion</a:t>
            </a:r>
            <a:endParaRPr lang="en-US" strike="sngStrike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FE23707-115C-4671-B036-1AE88A45AF15}"/>
              </a:ext>
            </a:extLst>
          </p:cNvPr>
          <p:cNvSpPr/>
          <p:nvPr/>
        </p:nvSpPr>
        <p:spPr>
          <a:xfrm>
            <a:off x="6538611" y="3572431"/>
            <a:ext cx="363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microsoft</a:t>
            </a:r>
            <a:r>
              <a:rPr lang="en-US" strike="sngStrike" dirty="0"/>
              <a:t> buys </a:t>
            </a:r>
            <a:r>
              <a:rPr lang="en-US" strike="sngStrike" dirty="0" err="1"/>
              <a:t>github</a:t>
            </a:r>
            <a:r>
              <a:rPr lang="en-US" strike="sngStrike" dirty="0"/>
              <a:t> for $7.5 billion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E3AA8D-EDD1-491F-B37A-80FC3CEBCE67}"/>
              </a:ext>
            </a:extLst>
          </p:cNvPr>
          <p:cNvSpPr txBox="1"/>
          <p:nvPr/>
        </p:nvSpPr>
        <p:spPr>
          <a:xfrm>
            <a:off x="5264282" y="474778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790658-5A53-41AF-A380-F7E67B357EC2}"/>
              </a:ext>
            </a:extLst>
          </p:cNvPr>
          <p:cNvSpPr txBox="1"/>
          <p:nvPr/>
        </p:nvSpPr>
        <p:spPr>
          <a:xfrm>
            <a:off x="1175404" y="4592714"/>
            <a:ext cx="253300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FBI:WMD:HOMCE:BLACK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73AC85F-0B93-415E-AD14-82DEF7BB1718}"/>
              </a:ext>
            </a:extLst>
          </p:cNvPr>
          <p:cNvSpPr/>
          <p:nvPr/>
        </p:nvSpPr>
        <p:spPr>
          <a:xfrm>
            <a:off x="5196315" y="4949781"/>
            <a:ext cx="3634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microsoft</a:t>
            </a:r>
            <a:r>
              <a:rPr lang="en-US" strike="sngStrike" dirty="0"/>
              <a:t> buys </a:t>
            </a:r>
            <a:r>
              <a:rPr lang="en-US" strike="sngStrike" dirty="0" err="1"/>
              <a:t>github</a:t>
            </a:r>
            <a:r>
              <a:rPr lang="en-US" strike="sngStrike" dirty="0"/>
              <a:t> for $7.5 billion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7CF5616-87D4-4E28-8748-D32175DA77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4620237"/>
            <a:ext cx="463107" cy="56072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D544548-64F3-459B-A194-9531A65A19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576" y="4661694"/>
            <a:ext cx="455871" cy="519265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B3A020-BA47-4B34-9579-7A54B6CA58E5}"/>
              </a:ext>
            </a:extLst>
          </p:cNvPr>
          <p:cNvCxnSpPr>
            <a:cxnSpLocks/>
          </p:cNvCxnSpPr>
          <p:nvPr/>
        </p:nvCxnSpPr>
        <p:spPr>
          <a:xfrm flipV="1">
            <a:off x="4272272" y="4848111"/>
            <a:ext cx="858147" cy="2677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98EDA5B5-FC0C-48B8-A041-238689F93D56}"/>
              </a:ext>
            </a:extLst>
          </p:cNvPr>
          <p:cNvSpPr/>
          <p:nvPr/>
        </p:nvSpPr>
        <p:spPr>
          <a:xfrm>
            <a:off x="4272272" y="4646688"/>
            <a:ext cx="4833628" cy="62949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8B4102D-1DEA-4186-98EC-A07EC7BCB487}"/>
              </a:ext>
            </a:extLst>
          </p:cNvPr>
          <p:cNvCxnSpPr>
            <a:endCxn id="39" idx="3"/>
          </p:cNvCxnSpPr>
          <p:nvPr/>
        </p:nvCxnSpPr>
        <p:spPr>
          <a:xfrm>
            <a:off x="7743368" y="2996912"/>
            <a:ext cx="3323809" cy="115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124D637A-3E6D-4CE4-848E-2AA86A69C138}"/>
              </a:ext>
            </a:extLst>
          </p:cNvPr>
          <p:cNvSpPr/>
          <p:nvPr/>
        </p:nvSpPr>
        <p:spPr>
          <a:xfrm>
            <a:off x="6139227" y="2882579"/>
            <a:ext cx="4934692" cy="49713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D22414B-5886-4C62-A012-EE574418527F}"/>
              </a:ext>
            </a:extLst>
          </p:cNvPr>
          <p:cNvSpPr/>
          <p:nvPr/>
        </p:nvSpPr>
        <p:spPr>
          <a:xfrm>
            <a:off x="10502900" y="1398428"/>
            <a:ext cx="1689100" cy="6730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</p:spTree>
    <p:extLst>
      <p:ext uri="{BB962C8B-B14F-4D97-AF65-F5344CB8AC3E}">
        <p14:creationId xmlns:p14="http://schemas.microsoft.com/office/powerpoint/2010/main" val="3551472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F6F2DA7E-292A-4E1B-9E02-045A2CF97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3117601" y="3834804"/>
            <a:ext cx="962806" cy="2866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4891BDC-AF68-4D28-A744-838D1D58D899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476B6-86E8-4683-8B0E-CAE1BEABD034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248BA2-D61E-497B-8B46-66F55F7A9D70}"/>
              </a:ext>
            </a:extLst>
          </p:cNvPr>
          <p:cNvCxnSpPr/>
          <p:nvPr/>
        </p:nvCxnSpPr>
        <p:spPr>
          <a:xfrm>
            <a:off x="266700" y="18669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EF43C1-64A1-4766-98CB-3DE863D717C9}"/>
              </a:ext>
            </a:extLst>
          </p:cNvPr>
          <p:cNvCxnSpPr>
            <a:cxnSpLocks/>
          </p:cNvCxnSpPr>
          <p:nvPr/>
        </p:nvCxnSpPr>
        <p:spPr>
          <a:xfrm>
            <a:off x="33044" y="5207000"/>
            <a:ext cx="11125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E94730-7353-4537-87A3-46C760B1DA1A}"/>
              </a:ext>
            </a:extLst>
          </p:cNvPr>
          <p:cNvCxnSpPr/>
          <p:nvPr/>
        </p:nvCxnSpPr>
        <p:spPr>
          <a:xfrm>
            <a:off x="266700" y="3784600"/>
            <a:ext cx="1131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Heart 11">
            <a:extLst>
              <a:ext uri="{FF2B5EF4-FFF2-40B4-BE49-F238E27FC236}">
                <a16:creationId xmlns:a16="http://schemas.microsoft.com/office/drawing/2014/main" id="{B22961C5-ED31-4246-A864-0AE26872A89F}"/>
              </a:ext>
            </a:extLst>
          </p:cNvPr>
          <p:cNvSpPr/>
          <p:nvPr/>
        </p:nvSpPr>
        <p:spPr>
          <a:xfrm>
            <a:off x="337773" y="2795860"/>
            <a:ext cx="812871" cy="67493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1EDEF52-5353-413E-8C44-4C6A0C934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061" y="1915860"/>
            <a:ext cx="1219129" cy="18286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106584-5C0B-4804-8D2A-1F622EA75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0" y="2038351"/>
            <a:ext cx="928114" cy="16573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115A314-BAA2-4EB5-B4CB-4372B827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878" y="1992060"/>
            <a:ext cx="2620746" cy="14750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878BFB-BB80-4E13-B49B-20EA760F96A3}"/>
              </a:ext>
            </a:extLst>
          </p:cNvPr>
          <p:cNvSpPr txBox="1"/>
          <p:nvPr/>
        </p:nvSpPr>
        <p:spPr>
          <a:xfrm>
            <a:off x="9309100" y="3375223"/>
            <a:ext cx="2137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6:33PM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5F1DD65-6DD2-4499-859F-B4B9EA2BECAB}"/>
              </a:ext>
            </a:extLst>
          </p:cNvPr>
          <p:cNvCxnSpPr/>
          <p:nvPr/>
        </p:nvCxnSpPr>
        <p:spPr>
          <a:xfrm flipV="1">
            <a:off x="4161090" y="2320617"/>
            <a:ext cx="800100" cy="14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510DF-47A5-405E-95F0-41399352BC0B}"/>
              </a:ext>
            </a:extLst>
          </p:cNvPr>
          <p:cNvSpPr/>
          <p:nvPr/>
        </p:nvSpPr>
        <p:spPr>
          <a:xfrm>
            <a:off x="3994932" y="1992060"/>
            <a:ext cx="1094272" cy="17905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414B9B-59F4-4D68-8F2C-C5C14BE902D2}"/>
              </a:ext>
            </a:extLst>
          </p:cNvPr>
          <p:cNvSpPr txBox="1"/>
          <p:nvPr/>
        </p:nvSpPr>
        <p:spPr>
          <a:xfrm>
            <a:off x="927100" y="3944094"/>
            <a:ext cx="223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HOMICDIE:MATTHEW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088C0F-FD24-46F8-A90B-A2DA3D3B72DF}"/>
              </a:ext>
            </a:extLst>
          </p:cNvPr>
          <p:cNvSpPr txBox="1"/>
          <p:nvPr/>
        </p:nvSpPr>
        <p:spPr>
          <a:xfrm>
            <a:off x="1435100" y="4457700"/>
            <a:ext cx="5535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PRISION St. RITA  </a:t>
            </a:r>
          </a:p>
          <a:p>
            <a:r>
              <a:rPr lang="en-US" dirty="0"/>
              <a:t>	Gov </a:t>
            </a:r>
            <a:r>
              <a:rPr lang="en-US" dirty="0" err="1"/>
              <a:t>Sche</a:t>
            </a:r>
            <a:r>
              <a:rPr lang="en-US" dirty="0"/>
              <a:t>. Twins     </a:t>
            </a:r>
            <a:r>
              <a:rPr lang="en-US" strike="sngStrike" dirty="0"/>
              <a:t>George </a:t>
            </a:r>
            <a:r>
              <a:rPr lang="en-US" strike="sngStrike" dirty="0" err="1"/>
              <a:t>Zimman</a:t>
            </a:r>
            <a:r>
              <a:rPr lang="en-US" strike="sngStrike" dirty="0"/>
              <a:t>(Humberto 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9326ABB-0E1F-436A-83CB-AB694BE71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961" y="1891919"/>
            <a:ext cx="495169" cy="75351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A558467-3D53-437C-A540-76D821F0B8E3}"/>
              </a:ext>
            </a:extLst>
          </p:cNvPr>
          <p:cNvSpPr/>
          <p:nvPr/>
        </p:nvSpPr>
        <p:spPr>
          <a:xfrm>
            <a:off x="4127525" y="4773384"/>
            <a:ext cx="2842680" cy="3447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F842B9-371C-44CA-A21B-524F845BF180}"/>
              </a:ext>
            </a:extLst>
          </p:cNvPr>
          <p:cNvCxnSpPr/>
          <p:nvPr/>
        </p:nvCxnSpPr>
        <p:spPr>
          <a:xfrm>
            <a:off x="33044" y="4457700"/>
            <a:ext cx="11413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06C00ED-6EF5-4AA0-B0E2-2E12A9956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44" y="6168040"/>
            <a:ext cx="352425" cy="533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1D86624-6E15-47A9-B12F-A9FF5ADD6838}"/>
              </a:ext>
            </a:extLst>
          </p:cNvPr>
          <p:cNvCxnSpPr/>
          <p:nvPr/>
        </p:nvCxnSpPr>
        <p:spPr>
          <a:xfrm flipV="1">
            <a:off x="330200" y="5939440"/>
            <a:ext cx="16891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CA56EDE-1432-41F0-BBC9-D9B75A04484E}"/>
              </a:ext>
            </a:extLst>
          </p:cNvPr>
          <p:cNvSpPr/>
          <p:nvPr/>
        </p:nvSpPr>
        <p:spPr>
          <a:xfrm>
            <a:off x="330200" y="6131366"/>
            <a:ext cx="736600" cy="6114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85CCBE-BAE5-493E-B40E-65A4D9CFF125}"/>
              </a:ext>
            </a:extLst>
          </p:cNvPr>
          <p:cNvCxnSpPr>
            <a:cxnSpLocks/>
          </p:cNvCxnSpPr>
          <p:nvPr/>
        </p:nvCxnSpPr>
        <p:spPr>
          <a:xfrm>
            <a:off x="72005" y="5888640"/>
            <a:ext cx="11125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956F4BF2-B4D0-4083-A4C8-81794CFD6D7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168" y="6292817"/>
            <a:ext cx="279474" cy="45000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D988E0-D62D-4326-A7D1-A3FF5584AF60}"/>
              </a:ext>
            </a:extLst>
          </p:cNvPr>
          <p:cNvSpPr/>
          <p:nvPr/>
        </p:nvSpPr>
        <p:spPr>
          <a:xfrm>
            <a:off x="1162124" y="6148957"/>
            <a:ext cx="736600" cy="6114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8B2D007-82D4-40F5-9411-5061D123C872}"/>
              </a:ext>
            </a:extLst>
          </p:cNvPr>
          <p:cNvCxnSpPr/>
          <p:nvPr/>
        </p:nvCxnSpPr>
        <p:spPr>
          <a:xfrm flipV="1">
            <a:off x="918869" y="6131366"/>
            <a:ext cx="1208381" cy="726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CD25ACF-229A-4DB6-AC29-69080C3C89B7}"/>
              </a:ext>
            </a:extLst>
          </p:cNvPr>
          <p:cNvSpPr txBox="1"/>
          <p:nvPr/>
        </p:nvSpPr>
        <p:spPr>
          <a:xfrm>
            <a:off x="927100" y="558800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99FC72-8E7B-4021-B503-5D4F4A90CCB6}"/>
              </a:ext>
            </a:extLst>
          </p:cNvPr>
          <p:cNvSpPr txBox="1"/>
          <p:nvPr/>
        </p:nvSpPr>
        <p:spPr>
          <a:xfrm>
            <a:off x="864655" y="5310910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Angela.elke</a:t>
            </a:r>
            <a:endParaRPr lang="en-US" strike="sngStrik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76436B52-8640-4629-AAB3-14996FAC4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553" y="4489397"/>
            <a:ext cx="928114" cy="1657346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E4B1FFD-ED84-47DE-AE4A-DBDB3F953E6D}"/>
              </a:ext>
            </a:extLst>
          </p:cNvPr>
          <p:cNvCxnSpPr/>
          <p:nvPr/>
        </p:nvCxnSpPr>
        <p:spPr>
          <a:xfrm flipV="1">
            <a:off x="3040553" y="4771663"/>
            <a:ext cx="800100" cy="14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1BAFA5B7-D3AD-4BFC-B17D-0FF690C1EBA3}"/>
              </a:ext>
            </a:extLst>
          </p:cNvPr>
          <p:cNvSpPr/>
          <p:nvPr/>
        </p:nvSpPr>
        <p:spPr>
          <a:xfrm>
            <a:off x="2874395" y="4443106"/>
            <a:ext cx="1094272" cy="17905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726832F-BEC1-492A-816C-2EDD1C1C871B}"/>
              </a:ext>
            </a:extLst>
          </p:cNvPr>
          <p:cNvSpPr/>
          <p:nvPr/>
        </p:nvSpPr>
        <p:spPr>
          <a:xfrm>
            <a:off x="-35945" y="5207000"/>
            <a:ext cx="963045" cy="4952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3B0B04F7-5ED6-4795-87A8-3669FE68C9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14" y="5319484"/>
            <a:ext cx="580788" cy="55796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73C83862-4474-430B-AF30-B6046D6347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161" y="5322224"/>
            <a:ext cx="579437" cy="58723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95DB015-EC57-40FE-9198-9CE9218B0A3C}"/>
              </a:ext>
            </a:extLst>
          </p:cNvPr>
          <p:cNvSpPr txBox="1"/>
          <p:nvPr/>
        </p:nvSpPr>
        <p:spPr>
          <a:xfrm>
            <a:off x="2442460" y="1312273"/>
            <a:ext cx="2316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FORTH WORTH COURT</a:t>
            </a:r>
            <a:br>
              <a:rPr lang="en-US" dirty="0"/>
            </a:br>
            <a:r>
              <a:rPr lang="en-US" dirty="0"/>
              <a:t>FORT WORTH LIBARY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2074429-AFDD-4706-B69A-C36F939CE7DB}"/>
              </a:ext>
            </a:extLst>
          </p:cNvPr>
          <p:cNvSpPr txBox="1"/>
          <p:nvPr/>
        </p:nvSpPr>
        <p:spPr>
          <a:xfrm>
            <a:off x="964272" y="5202613"/>
            <a:ext cx="9364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V2:FBI:WMD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C9F3A8-A314-40DD-9D60-3E25F3F490E1}"/>
              </a:ext>
            </a:extLst>
          </p:cNvPr>
          <p:cNvSpPr txBox="1"/>
          <p:nvPr/>
        </p:nvSpPr>
        <p:spPr>
          <a:xfrm>
            <a:off x="911223" y="576035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Alg.Big</a:t>
            </a:r>
            <a:r>
              <a:rPr lang="en-US" strike="sngStrike" dirty="0"/>
              <a:t> </a:t>
            </a:r>
            <a:r>
              <a:rPr lang="en-US" strike="sngStrike" dirty="0" err="1"/>
              <a:t>Decissions</a:t>
            </a:r>
            <a:endParaRPr lang="en-US" strike="sngStrike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CC838D8-B725-4C91-9C7B-6436A13BC5F0}"/>
              </a:ext>
            </a:extLst>
          </p:cNvPr>
          <p:cNvCxnSpPr>
            <a:cxnSpLocks/>
          </p:cNvCxnSpPr>
          <p:nvPr/>
        </p:nvCxnSpPr>
        <p:spPr>
          <a:xfrm>
            <a:off x="176953" y="6044321"/>
            <a:ext cx="111257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82B7AE1C-9DAB-42B7-95F5-00976998B0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18" y="5238896"/>
            <a:ext cx="603671" cy="753838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3D1F14A-40CF-41AF-A5C8-1AF1876ADFF6}"/>
              </a:ext>
            </a:extLst>
          </p:cNvPr>
          <p:cNvSpPr/>
          <p:nvPr/>
        </p:nvSpPr>
        <p:spPr>
          <a:xfrm>
            <a:off x="7223707" y="5074123"/>
            <a:ext cx="4549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A43"/>
                </a:solidFill>
                <a:latin typeface="Arial" panose="020B0604020202020204" pitchFamily="34" charset="0"/>
              </a:rPr>
              <a:t>H.R.1 - No Child Left Behind Act of 2001</a:t>
            </a:r>
            <a:endParaRPr lang="en-US" b="1" i="0" dirty="0">
              <a:solidFill>
                <a:srgbClr val="202A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808949F-0CEF-4443-98C3-C208BBB89221}"/>
              </a:ext>
            </a:extLst>
          </p:cNvPr>
          <p:cNvSpPr txBox="1"/>
          <p:nvPr/>
        </p:nvSpPr>
        <p:spPr>
          <a:xfrm>
            <a:off x="7061964" y="5295135"/>
            <a:ext cx="487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Base CD Wu Tang – Left behind Children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ED2608F-7369-4F14-B2BB-6B078DAC74E4}"/>
              </a:ext>
            </a:extLst>
          </p:cNvPr>
          <p:cNvSpPr/>
          <p:nvPr/>
        </p:nvSpPr>
        <p:spPr>
          <a:xfrm>
            <a:off x="7310742" y="5586855"/>
            <a:ext cx="4130963" cy="392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MILTIARY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324CD1-34D1-4C90-B07F-06A037C569D2}"/>
              </a:ext>
            </a:extLst>
          </p:cNvPr>
          <p:cNvSpPr txBox="1"/>
          <p:nvPr/>
        </p:nvSpPr>
        <p:spPr>
          <a:xfrm>
            <a:off x="5481691" y="5187359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INCASE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F99A34-9859-4F53-B992-9D38FE9EB457}"/>
              </a:ext>
            </a:extLst>
          </p:cNvPr>
          <p:cNvSpPr txBox="1"/>
          <p:nvPr/>
        </p:nvSpPr>
        <p:spPr>
          <a:xfrm>
            <a:off x="8166100" y="1598354"/>
            <a:ext cx="355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VIGINA.MARY.nonPolcieCTX.convert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04B2E56-61FB-40F9-9B2C-892FD4CF776D}"/>
              </a:ext>
            </a:extLst>
          </p:cNvPr>
          <p:cNvSpPr/>
          <p:nvPr/>
        </p:nvSpPr>
        <p:spPr>
          <a:xfrm>
            <a:off x="4341184" y="1331248"/>
            <a:ext cx="12192000" cy="54119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E727D8-CDC4-4B0F-89F9-61920AB3F5F1}"/>
              </a:ext>
            </a:extLst>
          </p:cNvPr>
          <p:cNvSpPr txBox="1"/>
          <p:nvPr/>
        </p:nvSpPr>
        <p:spPr>
          <a:xfrm>
            <a:off x="5102587" y="1365437"/>
            <a:ext cx="19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Get Married Finally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57CB4A-963B-4226-9408-1DB67C30DB1E}"/>
              </a:ext>
            </a:extLst>
          </p:cNvPr>
          <p:cNvSpPr/>
          <p:nvPr/>
        </p:nvSpPr>
        <p:spPr>
          <a:xfrm>
            <a:off x="1231359" y="1449471"/>
            <a:ext cx="2798957" cy="710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81.Joeb/</a:t>
            </a:r>
            <a:r>
              <a:rPr lang="en-US" dirty="0" err="1"/>
              <a:t>Joeb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D4A222E-E3FC-4521-A98F-26A986E6AF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104" y="3616320"/>
            <a:ext cx="1133475" cy="1143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CCA5562-F2E1-4764-8430-00F6DAC5E5B3}"/>
              </a:ext>
            </a:extLst>
          </p:cNvPr>
          <p:cNvSpPr txBox="1"/>
          <p:nvPr/>
        </p:nvSpPr>
        <p:spPr>
          <a:xfrm>
            <a:off x="1740648" y="252761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!$1700/m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007B3B-2ED8-4E23-A93F-38E741CFCD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460" y="2340215"/>
            <a:ext cx="876300" cy="87630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8FE9A89-0587-4115-87E2-EEE9BD423106}"/>
              </a:ext>
            </a:extLst>
          </p:cNvPr>
          <p:cNvCxnSpPr/>
          <p:nvPr/>
        </p:nvCxnSpPr>
        <p:spPr>
          <a:xfrm flipV="1">
            <a:off x="2597456" y="2198850"/>
            <a:ext cx="1828680" cy="1075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DA4D6B04-BA99-4DB4-84DE-280278684518}"/>
              </a:ext>
            </a:extLst>
          </p:cNvPr>
          <p:cNvSpPr/>
          <p:nvPr/>
        </p:nvSpPr>
        <p:spPr>
          <a:xfrm>
            <a:off x="2897606" y="2260115"/>
            <a:ext cx="1529927" cy="104279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7D84AE-A1A8-4B6F-8D87-1B4E9E79B6A9}"/>
              </a:ext>
            </a:extLst>
          </p:cNvPr>
          <p:cNvSpPr txBox="1"/>
          <p:nvPr/>
        </p:nvSpPr>
        <p:spPr>
          <a:xfrm>
            <a:off x="3508010" y="2579461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4B9D8F-275F-43FC-AC90-1462DD9690D8}"/>
              </a:ext>
            </a:extLst>
          </p:cNvPr>
          <p:cNvSpPr txBox="1"/>
          <p:nvPr/>
        </p:nvSpPr>
        <p:spPr>
          <a:xfrm>
            <a:off x="2873457" y="2632660"/>
            <a:ext cx="2262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25Y</a:t>
            </a:r>
          </a:p>
          <a:p>
            <a:r>
              <a:rPr lang="en-US" dirty="0"/>
              <a:t>10Y(2013)/CPVA(2023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74F54FD-C05F-4DA1-8ECA-03E5CEA520A9}"/>
              </a:ext>
            </a:extLst>
          </p:cNvPr>
          <p:cNvCxnSpPr/>
          <p:nvPr/>
        </p:nvCxnSpPr>
        <p:spPr>
          <a:xfrm>
            <a:off x="3163161" y="2320617"/>
            <a:ext cx="499408" cy="566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B9C94794-E305-46AB-AF16-515324EA82A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3664" y="1756251"/>
            <a:ext cx="1305852" cy="112629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E875FECF-62CA-43E5-85B9-11D4F3017BA6}"/>
              </a:ext>
            </a:extLst>
          </p:cNvPr>
          <p:cNvSpPr/>
          <p:nvPr/>
        </p:nvSpPr>
        <p:spPr>
          <a:xfrm>
            <a:off x="5011380" y="3681487"/>
            <a:ext cx="1043274" cy="311481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BDC5184-B38F-48C5-8C5F-A97C52BD748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8111" y="1437601"/>
            <a:ext cx="1974602" cy="942181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C701ED2-2345-4C9A-8766-4D5B9130339A}"/>
              </a:ext>
            </a:extLst>
          </p:cNvPr>
          <p:cNvCxnSpPr/>
          <p:nvPr/>
        </p:nvCxnSpPr>
        <p:spPr>
          <a:xfrm flipV="1">
            <a:off x="1740648" y="2687183"/>
            <a:ext cx="701812" cy="364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36CF56C-B6C3-4736-B9AD-06E476B5A14D}"/>
              </a:ext>
            </a:extLst>
          </p:cNvPr>
          <p:cNvCxnSpPr/>
          <p:nvPr/>
        </p:nvCxnSpPr>
        <p:spPr>
          <a:xfrm flipV="1">
            <a:off x="445577" y="2911537"/>
            <a:ext cx="664445" cy="46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0E911244-EA4E-4C2C-B956-1F1354D99153}"/>
              </a:ext>
            </a:extLst>
          </p:cNvPr>
          <p:cNvSpPr txBox="1"/>
          <p:nvPr/>
        </p:nvSpPr>
        <p:spPr>
          <a:xfrm>
            <a:off x="9406317" y="2195116"/>
            <a:ext cx="27553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$500/000/y MLK(</a:t>
            </a:r>
            <a:r>
              <a:rPr lang="en-US" dirty="0" err="1"/>
              <a:t>rolm</a:t>
            </a:r>
            <a:r>
              <a:rPr lang="en-US" dirty="0"/>
              <a:t>) Neil</a:t>
            </a:r>
          </a:p>
          <a:p>
            <a:r>
              <a:rPr lang="en-US" dirty="0" err="1"/>
              <a:t>Intest</a:t>
            </a:r>
            <a:endParaRPr lang="en-US" dirty="0"/>
          </a:p>
          <a:p>
            <a:r>
              <a:rPr lang="en-US" dirty="0"/>
              <a:t>2 income 2023 25Y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EA63EB2-8E90-46E8-81B1-E074A6476F5C}"/>
              </a:ext>
            </a:extLst>
          </p:cNvPr>
          <p:cNvSpPr/>
          <p:nvPr/>
        </p:nvSpPr>
        <p:spPr>
          <a:xfrm>
            <a:off x="9406317" y="1911411"/>
            <a:ext cx="3059362" cy="14680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6311257-54C5-45EC-B0F6-A50C0544CCED}"/>
              </a:ext>
            </a:extLst>
          </p:cNvPr>
          <p:cNvCxnSpPr/>
          <p:nvPr/>
        </p:nvCxnSpPr>
        <p:spPr>
          <a:xfrm flipV="1">
            <a:off x="8537774" y="1992060"/>
            <a:ext cx="3950577" cy="1310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237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DB40669-A96F-4769-BF08-C924CC6E3618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66ED49-39C0-40E0-A117-79C6D47CD685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FB7CD6B-8B44-4299-8ECF-AACB42C78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189" y="6262046"/>
            <a:ext cx="537366" cy="5373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54E376-8AD0-42EC-B61A-15E48C200FF0}"/>
              </a:ext>
            </a:extLst>
          </p:cNvPr>
          <p:cNvSpPr txBox="1"/>
          <p:nvPr/>
        </p:nvSpPr>
        <p:spPr>
          <a:xfrm>
            <a:off x="1966447" y="5301592"/>
            <a:ext cx="114999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Avaialblity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C7DF3E2-DA64-4551-9074-D29E210F9A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381593" y="4895199"/>
            <a:ext cx="419299" cy="635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9A5FA74-25E7-45E6-84D0-37A7BDA5746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092" y="4617654"/>
            <a:ext cx="514883" cy="38765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8FA3DEA-369A-4D9B-8439-0CEDBD049B67}"/>
              </a:ext>
            </a:extLst>
          </p:cNvPr>
          <p:cNvSpPr txBox="1"/>
          <p:nvPr/>
        </p:nvSpPr>
        <p:spPr>
          <a:xfrm>
            <a:off x="10234383" y="4901973"/>
            <a:ext cx="1868717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Monastery(Dorm)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E729B2-85B8-4856-81A8-6E2BFEBAFD35}"/>
              </a:ext>
            </a:extLst>
          </p:cNvPr>
          <p:cNvSpPr txBox="1"/>
          <p:nvPr/>
        </p:nvSpPr>
        <p:spPr>
          <a:xfrm>
            <a:off x="7303347" y="4837377"/>
            <a:ext cx="1913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FBI:WMD:YELLOW</a:t>
            </a:r>
          </a:p>
          <a:p>
            <a:r>
              <a:rPr lang="en-US" dirty="0"/>
              <a:t>PENTAGON.EMEA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4AC3ECD-95A7-4394-A0B7-BC01B0BCCB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329" y="4624646"/>
            <a:ext cx="454025" cy="454025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F183D35-0D44-4799-9C01-6AEDA746C08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88" y="5189196"/>
            <a:ext cx="530879" cy="5308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9D5672E-04D5-446E-AA1C-6DD78549F62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244" y="4617654"/>
            <a:ext cx="401912" cy="401912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B8D12F7-1309-44EC-95DB-9D3050283EFD}"/>
              </a:ext>
            </a:extLst>
          </p:cNvPr>
          <p:cNvCxnSpPr>
            <a:cxnSpLocks/>
          </p:cNvCxnSpPr>
          <p:nvPr/>
        </p:nvCxnSpPr>
        <p:spPr>
          <a:xfrm flipV="1">
            <a:off x="5011359" y="5248951"/>
            <a:ext cx="772159" cy="3456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3271902-7850-4EFC-AA08-564A394BCA86}"/>
              </a:ext>
            </a:extLst>
          </p:cNvPr>
          <p:cNvSpPr txBox="1"/>
          <p:nvPr/>
        </p:nvSpPr>
        <p:spPr>
          <a:xfrm>
            <a:off x="4739600" y="4882125"/>
            <a:ext cx="177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L3 Search, Dr Jan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E1DDC8-4BAC-48B6-9D64-C57AA21F2952}"/>
              </a:ext>
            </a:extLst>
          </p:cNvPr>
          <p:cNvCxnSpPr>
            <a:cxnSpLocks/>
          </p:cNvCxnSpPr>
          <p:nvPr/>
        </p:nvCxnSpPr>
        <p:spPr>
          <a:xfrm flipV="1">
            <a:off x="1187175" y="6173160"/>
            <a:ext cx="11925742" cy="11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0ABA186-1839-40A9-AF96-5176C32D24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73" y="5171919"/>
            <a:ext cx="446433" cy="44643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E88ED65-DE8A-40EF-AB9A-F4360F367889}"/>
              </a:ext>
            </a:extLst>
          </p:cNvPr>
          <p:cNvCxnSpPr/>
          <p:nvPr/>
        </p:nvCxnSpPr>
        <p:spPr>
          <a:xfrm>
            <a:off x="4418241" y="4655261"/>
            <a:ext cx="767918" cy="59369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702C9EC6-7C67-4911-B41D-B661DE1B3F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58" y="1551968"/>
            <a:ext cx="920917" cy="1115032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6DE0D2-F4E8-4F66-B3E8-63FDD7E09556}"/>
              </a:ext>
            </a:extLst>
          </p:cNvPr>
          <p:cNvCxnSpPr>
            <a:cxnSpLocks/>
          </p:cNvCxnSpPr>
          <p:nvPr/>
        </p:nvCxnSpPr>
        <p:spPr>
          <a:xfrm flipV="1">
            <a:off x="3791956" y="6393319"/>
            <a:ext cx="635599" cy="280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0FB0010-EE8B-426A-9B8B-69CF6AF769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9" y="6238689"/>
            <a:ext cx="463107" cy="560723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21E6B52-64D0-403C-89ED-5ED2AC842887}"/>
              </a:ext>
            </a:extLst>
          </p:cNvPr>
          <p:cNvCxnSpPr/>
          <p:nvPr/>
        </p:nvCxnSpPr>
        <p:spPr>
          <a:xfrm flipV="1">
            <a:off x="4828177" y="5130783"/>
            <a:ext cx="1048596" cy="69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8A55682-A6FF-45E4-B874-392F697DDD71}"/>
              </a:ext>
            </a:extLst>
          </p:cNvPr>
          <p:cNvSpPr txBox="1"/>
          <p:nvPr/>
        </p:nvSpPr>
        <p:spPr>
          <a:xfrm>
            <a:off x="1464065" y="1740152"/>
            <a:ext cx="273337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FBI:WMD:HOMCIDE:BLACK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4AAD9BA-7EA9-4B88-B4B1-979F770611ED}"/>
              </a:ext>
            </a:extLst>
          </p:cNvPr>
          <p:cNvSpPr txBox="1"/>
          <p:nvPr/>
        </p:nvSpPr>
        <p:spPr>
          <a:xfrm>
            <a:off x="10682066" y="4620358"/>
            <a:ext cx="142462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ATOMICLOCK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4B1CAA5-F8D5-41A2-969E-27989932014E}"/>
              </a:ext>
            </a:extLst>
          </p:cNvPr>
          <p:cNvCxnSpPr/>
          <p:nvPr/>
        </p:nvCxnSpPr>
        <p:spPr>
          <a:xfrm>
            <a:off x="4427555" y="4655721"/>
            <a:ext cx="583804" cy="10220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80FA425-A4C9-42BC-A71E-F8F488B919E6}"/>
              </a:ext>
            </a:extLst>
          </p:cNvPr>
          <p:cNvSpPr/>
          <p:nvPr/>
        </p:nvSpPr>
        <p:spPr>
          <a:xfrm>
            <a:off x="4464808" y="4573303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AAD6BD6-5B8B-49FB-A7CF-22D6B824E54D}"/>
              </a:ext>
            </a:extLst>
          </p:cNvPr>
          <p:cNvSpPr/>
          <p:nvPr/>
        </p:nvSpPr>
        <p:spPr>
          <a:xfrm>
            <a:off x="5112053" y="4586021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8ED7D-2BB0-4A9F-81F2-250D2145767A}"/>
              </a:ext>
            </a:extLst>
          </p:cNvPr>
          <p:cNvSpPr txBox="1"/>
          <p:nvPr/>
        </p:nvSpPr>
        <p:spPr>
          <a:xfrm>
            <a:off x="1447420" y="5007104"/>
            <a:ext cx="202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z="800" dirty="0" err="1"/>
              <a:t>.</a:t>
            </a:r>
            <a:r>
              <a:rPr lang="en-US" sz="800" strike="sngStrike" dirty="0" err="1"/>
              <a:t>Guy</a:t>
            </a:r>
            <a:r>
              <a:rPr lang="en-US" sz="800" strike="sngStrike" dirty="0"/>
              <a:t> in background </a:t>
            </a:r>
            <a:r>
              <a:rPr lang="en-US" sz="800" strike="sngStrike" dirty="0" err="1"/>
              <a:t>fo</a:t>
            </a:r>
            <a:r>
              <a:rPr lang="en-US" sz="800" strike="sngStrike" dirty="0"/>
              <a:t> computer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F33A2-8B0C-43D0-BC59-142850E08C16}"/>
              </a:ext>
            </a:extLst>
          </p:cNvPr>
          <p:cNvSpPr txBox="1"/>
          <p:nvPr/>
        </p:nvSpPr>
        <p:spPr>
          <a:xfrm>
            <a:off x="1464065" y="5493072"/>
            <a:ext cx="2154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0.1 </a:t>
            </a:r>
            <a:r>
              <a:rPr lang="en-US" sz="1000" dirty="0" err="1"/>
              <a:t>ibm-dns</a:t>
            </a:r>
            <a:r>
              <a:rPr lang="en-US" dirty="0"/>
              <a:t>: </a:t>
            </a:r>
            <a:r>
              <a:rPr lang="en-US" sz="800" strike="sngStrike" dirty="0"/>
              <a:t>touchurban.com(google.com)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244B0-0B49-4EF7-B227-F72D74F53BE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26" y="5077808"/>
            <a:ext cx="419299" cy="487838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4B12764-87A6-4475-BBB0-CF167C53A695}"/>
              </a:ext>
            </a:extLst>
          </p:cNvPr>
          <p:cNvSpPr/>
          <p:nvPr/>
        </p:nvSpPr>
        <p:spPr>
          <a:xfrm>
            <a:off x="3792720" y="4573303"/>
            <a:ext cx="602238" cy="108952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2FEE3A-15F3-4822-9D60-76C1A0DA6FA4}"/>
              </a:ext>
            </a:extLst>
          </p:cNvPr>
          <p:cNvCxnSpPr/>
          <p:nvPr/>
        </p:nvCxnSpPr>
        <p:spPr>
          <a:xfrm flipV="1">
            <a:off x="3932329" y="4680570"/>
            <a:ext cx="341221" cy="79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07099CB-2B65-40C7-A499-3392AC57DCBD}"/>
              </a:ext>
            </a:extLst>
          </p:cNvPr>
          <p:cNvSpPr txBox="1"/>
          <p:nvPr/>
        </p:nvSpPr>
        <p:spPr>
          <a:xfrm>
            <a:off x="9000628" y="4586021"/>
            <a:ext cx="1017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100mb/s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2BE37C7-0E70-4B19-9635-1B45AC40FA24}"/>
              </a:ext>
            </a:extLst>
          </p:cNvPr>
          <p:cNvSpPr/>
          <p:nvPr/>
        </p:nvSpPr>
        <p:spPr>
          <a:xfrm>
            <a:off x="9095028" y="4653232"/>
            <a:ext cx="705864" cy="8283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9A8627E-7111-45A7-92AE-9AD275ACDEBB}"/>
              </a:ext>
            </a:extLst>
          </p:cNvPr>
          <p:cNvSpPr/>
          <p:nvPr/>
        </p:nvSpPr>
        <p:spPr>
          <a:xfrm>
            <a:off x="3895712" y="6248391"/>
            <a:ext cx="602238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81C459-FCAF-4835-A08B-7CE40211435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056" y="2771013"/>
            <a:ext cx="828116" cy="46374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9EAB614-E95B-46EC-9F40-F31EE2DF7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48" y="2634457"/>
            <a:ext cx="537366" cy="5373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7F9E860-84C0-4374-9576-38C8F0D6C52B}"/>
              </a:ext>
            </a:extLst>
          </p:cNvPr>
          <p:cNvCxnSpPr>
            <a:cxnSpLocks/>
          </p:cNvCxnSpPr>
          <p:nvPr/>
        </p:nvCxnSpPr>
        <p:spPr>
          <a:xfrm flipV="1">
            <a:off x="7222015" y="2765730"/>
            <a:ext cx="635599" cy="280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9D5DF4EE-9E5D-4527-A452-1411CD04971E}"/>
              </a:ext>
            </a:extLst>
          </p:cNvPr>
          <p:cNvSpPr/>
          <p:nvPr/>
        </p:nvSpPr>
        <p:spPr>
          <a:xfrm>
            <a:off x="7325771" y="2620802"/>
            <a:ext cx="602238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8812FF-A88C-49F7-A208-53C26F13E102}"/>
              </a:ext>
            </a:extLst>
          </p:cNvPr>
          <p:cNvSpPr/>
          <p:nvPr/>
        </p:nvSpPr>
        <p:spPr>
          <a:xfrm>
            <a:off x="7989058" y="2663110"/>
            <a:ext cx="1044727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24AF2A-AC86-41A9-B860-BD1EA38E45AC}"/>
              </a:ext>
            </a:extLst>
          </p:cNvPr>
          <p:cNvCxnSpPr/>
          <p:nvPr/>
        </p:nvCxnSpPr>
        <p:spPr>
          <a:xfrm>
            <a:off x="8062056" y="2620802"/>
            <a:ext cx="971729" cy="613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2C5B844A-7699-484C-9910-46212D34E560}"/>
              </a:ext>
            </a:extLst>
          </p:cNvPr>
          <p:cNvSpPr txBox="1"/>
          <p:nvPr/>
        </p:nvSpPr>
        <p:spPr>
          <a:xfrm>
            <a:off x="2004692" y="2156988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C7F5F6-DA03-4CA5-90D4-6FDC0B8FF29C}"/>
              </a:ext>
            </a:extLst>
          </p:cNvPr>
          <p:cNvSpPr txBox="1"/>
          <p:nvPr/>
        </p:nvSpPr>
        <p:spPr>
          <a:xfrm>
            <a:off x="4196831" y="2156988"/>
            <a:ext cx="22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HOMICE:HANNES(</a:t>
            </a:r>
            <a:r>
              <a:rPr lang="en-US" strike="sngStrike" dirty="0"/>
              <a:t>10c</a:t>
            </a:r>
            <a:r>
              <a:rPr lang="en-US" dirty="0"/>
              <a:t>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794F671-9CA8-4F53-8746-0051668D03C6}"/>
              </a:ext>
            </a:extLst>
          </p:cNvPr>
          <p:cNvSpPr/>
          <p:nvPr/>
        </p:nvSpPr>
        <p:spPr>
          <a:xfrm>
            <a:off x="1145538" y="2173871"/>
            <a:ext cx="896686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06DDF9-E171-48E2-9B5A-359E1E72E294}"/>
              </a:ext>
            </a:extLst>
          </p:cNvPr>
          <p:cNvSpPr txBox="1"/>
          <p:nvPr/>
        </p:nvSpPr>
        <p:spPr>
          <a:xfrm>
            <a:off x="1408398" y="2728747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</a:t>
            </a:r>
            <a:r>
              <a:rPr lang="en-US" strike="sngStrike" dirty="0"/>
              <a:t> cisco </a:t>
            </a:r>
            <a:r>
              <a:rPr lang="en-US" strike="sngStrike" dirty="0" err="1"/>
              <a:t>montring</a:t>
            </a:r>
            <a:r>
              <a:rPr lang="en-US" strike="sngStrike" dirty="0"/>
              <a:t>(black)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E1E4F48-D2C4-4EE5-A8B1-F4FAC06099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5825" y="2656486"/>
            <a:ext cx="676190" cy="46666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8A2909E4-A8F0-45C0-A524-FF0499CCCE0A}"/>
              </a:ext>
            </a:extLst>
          </p:cNvPr>
          <p:cNvSpPr/>
          <p:nvPr/>
        </p:nvSpPr>
        <p:spPr>
          <a:xfrm>
            <a:off x="6174522" y="2587347"/>
            <a:ext cx="1044727" cy="5492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332D6B3-D947-46BD-BD15-7462538E52F4}"/>
              </a:ext>
            </a:extLst>
          </p:cNvPr>
          <p:cNvSpPr txBox="1"/>
          <p:nvPr/>
        </p:nvSpPr>
        <p:spPr>
          <a:xfrm>
            <a:off x="4851967" y="2698420"/>
            <a:ext cx="114999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Avaialblity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FAF8C25-E71F-4E80-AC15-744D576A510A}"/>
              </a:ext>
            </a:extLst>
          </p:cNvPr>
          <p:cNvCxnSpPr>
            <a:stCxn id="72" idx="2"/>
          </p:cNvCxnSpPr>
          <p:nvPr/>
        </p:nvCxnSpPr>
        <p:spPr>
          <a:xfrm flipV="1">
            <a:off x="4765927" y="2889819"/>
            <a:ext cx="3029750" cy="2773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32FE375-E0DB-4A01-A8E1-8BCD515695FF}"/>
              </a:ext>
            </a:extLst>
          </p:cNvPr>
          <p:cNvSpPr txBox="1"/>
          <p:nvPr/>
        </p:nvSpPr>
        <p:spPr>
          <a:xfrm>
            <a:off x="2383771" y="5168235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9F2C42-5C30-4CDF-AE5A-6A5E7F092CF8}"/>
              </a:ext>
            </a:extLst>
          </p:cNvPr>
          <p:cNvSpPr txBox="1"/>
          <p:nvPr/>
        </p:nvSpPr>
        <p:spPr>
          <a:xfrm>
            <a:off x="2058122" y="4716671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Dieter </a:t>
            </a:r>
            <a:r>
              <a:rPr lang="en-US" dirty="0" err="1"/>
              <a:t>Zetsch</a:t>
            </a:r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8E50501-F8E2-435E-ACB2-C972C0792E2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784" y="3699640"/>
            <a:ext cx="1133475" cy="447675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8890815-FF4F-4460-8810-948E44156EE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22" y="3704298"/>
            <a:ext cx="567588" cy="56758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5B60DD6-8062-4BD9-A747-41057F0A133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547" y="3823854"/>
            <a:ext cx="1019588" cy="33039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16799F0-B910-467B-BAC0-38C68B6999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13" y="3280976"/>
            <a:ext cx="1452467" cy="100653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5E2690C-77DA-4D8D-88B4-E2A24C31443E}"/>
              </a:ext>
            </a:extLst>
          </p:cNvPr>
          <p:cNvSpPr txBox="1"/>
          <p:nvPr/>
        </p:nvSpPr>
        <p:spPr>
          <a:xfrm>
            <a:off x="3238500" y="3429000"/>
            <a:ext cx="20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!black(Golden/Blue)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D033205-E564-4BDB-BF9D-9AAE0BC19EB8}"/>
              </a:ext>
            </a:extLst>
          </p:cNvPr>
          <p:cNvSpPr txBox="1"/>
          <p:nvPr/>
        </p:nvSpPr>
        <p:spPr>
          <a:xfrm>
            <a:off x="3238500" y="3123153"/>
            <a:ext cx="3800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ATOMCLOCK-&gt;</a:t>
            </a:r>
            <a:r>
              <a:rPr lang="en-US" strike="sngStrike" dirty="0"/>
              <a:t>Metro(E-350) </a:t>
            </a:r>
            <a:r>
              <a:rPr lang="en-US" strike="sngStrike" dirty="0" err="1"/>
              <a:t>Visa.Black</a:t>
            </a:r>
            <a:endParaRPr lang="en-US" strike="sngStrike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B0DDDFD1-4E8A-4713-A533-3E6DBB88C55A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746" y="3207644"/>
            <a:ext cx="688032" cy="457854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4856CEC7-9BF1-44B8-AD7A-C79E5DF8AB53}"/>
              </a:ext>
            </a:extLst>
          </p:cNvPr>
          <p:cNvSpPr/>
          <p:nvPr/>
        </p:nvSpPr>
        <p:spPr>
          <a:xfrm>
            <a:off x="4673891" y="3171323"/>
            <a:ext cx="3121786" cy="3622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AE036D8-E803-4163-B431-1C6F8E4C96BF}"/>
              </a:ext>
            </a:extLst>
          </p:cNvPr>
          <p:cNvCxnSpPr/>
          <p:nvPr/>
        </p:nvCxnSpPr>
        <p:spPr>
          <a:xfrm>
            <a:off x="3476373" y="4013200"/>
            <a:ext cx="3562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7F340280-1C73-47D0-8330-2B519A5DE421}"/>
              </a:ext>
            </a:extLst>
          </p:cNvPr>
          <p:cNvSpPr/>
          <p:nvPr/>
        </p:nvSpPr>
        <p:spPr>
          <a:xfrm>
            <a:off x="3238499" y="3501713"/>
            <a:ext cx="4689509" cy="8253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95CBEDB-13F1-4033-8F5B-E409F8D80A0D}"/>
              </a:ext>
            </a:extLst>
          </p:cNvPr>
          <p:cNvCxnSpPr/>
          <p:nvPr/>
        </p:nvCxnSpPr>
        <p:spPr>
          <a:xfrm flipV="1">
            <a:off x="3775865" y="3861275"/>
            <a:ext cx="2965394" cy="26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4596F00-DAFC-4398-AD23-D6A4CB066755}"/>
              </a:ext>
            </a:extLst>
          </p:cNvPr>
          <p:cNvCxnSpPr>
            <a:cxnSpLocks/>
          </p:cNvCxnSpPr>
          <p:nvPr/>
        </p:nvCxnSpPr>
        <p:spPr>
          <a:xfrm>
            <a:off x="726716" y="4382397"/>
            <a:ext cx="110744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E5076BAC-A302-4E7B-8B16-8013D15FF133}"/>
              </a:ext>
            </a:extLst>
          </p:cNvPr>
          <p:cNvSpPr/>
          <p:nvPr/>
        </p:nvSpPr>
        <p:spPr>
          <a:xfrm>
            <a:off x="6495217" y="1551968"/>
            <a:ext cx="2105063" cy="9096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40427F-6455-49CD-A035-E5FC61C84E6F}"/>
              </a:ext>
            </a:extLst>
          </p:cNvPr>
          <p:cNvSpPr/>
          <p:nvPr/>
        </p:nvSpPr>
        <p:spPr>
          <a:xfrm>
            <a:off x="7171407" y="1589827"/>
            <a:ext cx="1428873" cy="86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0AFD7C-595F-460A-9CE3-42138615592F}"/>
              </a:ext>
            </a:extLst>
          </p:cNvPr>
          <p:cNvSpPr/>
          <p:nvPr/>
        </p:nvSpPr>
        <p:spPr>
          <a:xfrm>
            <a:off x="8747965" y="1522517"/>
            <a:ext cx="1934101" cy="10206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18B376B-91E6-4EE7-9D53-0062EAA6AAD5}"/>
              </a:ext>
            </a:extLst>
          </p:cNvPr>
          <p:cNvSpPr txBox="1"/>
          <p:nvPr/>
        </p:nvSpPr>
        <p:spPr>
          <a:xfrm>
            <a:off x="5112053" y="1308031"/>
            <a:ext cx="1810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Christoff </a:t>
            </a:r>
            <a:r>
              <a:rPr lang="en-US" strike="sngStrike" dirty="0" err="1"/>
              <a:t>Petsnick</a:t>
            </a:r>
            <a:endParaRPr lang="en-US" strike="sngStrike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9C58D98-3231-49CE-BD4A-4BC9404869E4}"/>
              </a:ext>
            </a:extLst>
          </p:cNvPr>
          <p:cNvSpPr txBox="1"/>
          <p:nvPr/>
        </p:nvSpPr>
        <p:spPr>
          <a:xfrm>
            <a:off x="7314736" y="1749260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!black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77CFF49-C337-40C8-A7FF-E98A7DC3CB28}"/>
              </a:ext>
            </a:extLst>
          </p:cNvPr>
          <p:cNvSpPr txBox="1"/>
          <p:nvPr/>
        </p:nvSpPr>
        <p:spPr>
          <a:xfrm>
            <a:off x="10298849" y="2983117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Mark Travis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9112937-4677-43E7-BF97-2F0C85046925}"/>
              </a:ext>
            </a:extLst>
          </p:cNvPr>
          <p:cNvSpPr/>
          <p:nvPr/>
        </p:nvSpPr>
        <p:spPr>
          <a:xfrm>
            <a:off x="10298850" y="3302350"/>
            <a:ext cx="1502363" cy="521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CC5851A5-DFCB-4164-BE73-9624F6E91602}"/>
              </a:ext>
            </a:extLst>
          </p:cNvPr>
          <p:cNvSpPr/>
          <p:nvPr/>
        </p:nvSpPr>
        <p:spPr>
          <a:xfrm>
            <a:off x="10298850" y="3316075"/>
            <a:ext cx="1502363" cy="2393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A8AC95C-14F3-42BE-95F0-506E085EEF0A}"/>
              </a:ext>
            </a:extLst>
          </p:cNvPr>
          <p:cNvCxnSpPr/>
          <p:nvPr/>
        </p:nvCxnSpPr>
        <p:spPr>
          <a:xfrm flipV="1">
            <a:off x="10234383" y="2937747"/>
            <a:ext cx="1159993" cy="595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E7394DD6-E26F-4AD7-92B2-0889D4EC621B}"/>
              </a:ext>
            </a:extLst>
          </p:cNvPr>
          <p:cNvSpPr txBox="1"/>
          <p:nvPr/>
        </p:nvSpPr>
        <p:spPr>
          <a:xfrm>
            <a:off x="10313377" y="3743008"/>
            <a:ext cx="2012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McCarthy</a:t>
            </a:r>
          </a:p>
          <a:p>
            <a:r>
              <a:rPr lang="en-US" strike="sngStrike" dirty="0" err="1"/>
              <a:t>Anarchy.black</a:t>
            </a:r>
            <a:endParaRPr lang="en-US" strike="sngStrike" dirty="0"/>
          </a:p>
          <a:p>
            <a:r>
              <a:rPr lang="en-US" strike="sngStrike" dirty="0" err="1"/>
              <a:t>Remote.mark.travis</a:t>
            </a:r>
            <a:endParaRPr lang="en-US" strike="sngStrike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86E3CC3F-C1B2-4BAE-AC62-3CBAC0F368F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14" y="3668346"/>
            <a:ext cx="719970" cy="658696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0C53F95D-7E4C-406E-94A4-577ECAF93051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30" y="3680057"/>
            <a:ext cx="566170" cy="682735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9D08306-E57E-4A9D-BF94-90C701BEB815}"/>
              </a:ext>
            </a:extLst>
          </p:cNvPr>
          <p:cNvCxnSpPr>
            <a:endCxn id="110" idx="1"/>
          </p:cNvCxnSpPr>
          <p:nvPr/>
        </p:nvCxnSpPr>
        <p:spPr>
          <a:xfrm>
            <a:off x="8547920" y="3654687"/>
            <a:ext cx="1765457" cy="54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91C6786-6819-4E12-BD31-BF9C635766F1}"/>
              </a:ext>
            </a:extLst>
          </p:cNvPr>
          <p:cNvSpPr/>
          <p:nvPr/>
        </p:nvSpPr>
        <p:spPr>
          <a:xfrm>
            <a:off x="8708346" y="3114993"/>
            <a:ext cx="3565909" cy="147879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3D2CF5F8-1124-4B4C-869F-6BAC921D39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65756" y="2479967"/>
            <a:ext cx="1895346" cy="987445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DAB2193-5078-4A89-8FE4-6737ED75F2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5661" y="2042190"/>
            <a:ext cx="2060161" cy="1035925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FF78D159-3215-4DE3-9031-EA6F15B2C114}"/>
              </a:ext>
            </a:extLst>
          </p:cNvPr>
          <p:cNvSpPr/>
          <p:nvPr/>
        </p:nvSpPr>
        <p:spPr>
          <a:xfrm>
            <a:off x="1256712" y="1444304"/>
            <a:ext cx="10935288" cy="286937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5F4171-9F43-42B2-B794-5682768FF451}"/>
              </a:ext>
            </a:extLst>
          </p:cNvPr>
          <p:cNvSpPr/>
          <p:nvPr/>
        </p:nvSpPr>
        <p:spPr>
          <a:xfrm>
            <a:off x="10727935" y="1398428"/>
            <a:ext cx="1518494" cy="6429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4B3A339-35CE-48D7-8F6B-42686420D399}"/>
              </a:ext>
            </a:extLst>
          </p:cNvPr>
          <p:cNvSpPr txBox="1"/>
          <p:nvPr/>
        </p:nvSpPr>
        <p:spPr>
          <a:xfrm>
            <a:off x="10835183" y="1747598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iwatch</a:t>
            </a:r>
            <a:endParaRPr lang="en-US" sz="800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381780F-AA83-49B9-AD66-A6BD864E9410}"/>
              </a:ext>
            </a:extLst>
          </p:cNvPr>
          <p:cNvSpPr/>
          <p:nvPr/>
        </p:nvSpPr>
        <p:spPr>
          <a:xfrm>
            <a:off x="1273615" y="4369076"/>
            <a:ext cx="10935288" cy="17721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EB18C22-F01C-47C8-A37C-468AF405F837}"/>
              </a:ext>
            </a:extLst>
          </p:cNvPr>
          <p:cNvSpPr/>
          <p:nvPr/>
        </p:nvSpPr>
        <p:spPr>
          <a:xfrm>
            <a:off x="1273615" y="6234616"/>
            <a:ext cx="10935288" cy="5556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717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>
            <a:extLst>
              <a:ext uri="{FF2B5EF4-FFF2-40B4-BE49-F238E27FC236}">
                <a16:creationId xmlns:a16="http://schemas.microsoft.com/office/drawing/2014/main" id="{39C06947-185E-4AD8-B921-AD15EA7FB83B}"/>
              </a:ext>
            </a:extLst>
          </p:cNvPr>
          <p:cNvSpPr/>
          <p:nvPr/>
        </p:nvSpPr>
        <p:spPr>
          <a:xfrm>
            <a:off x="2603998" y="4711864"/>
            <a:ext cx="800100" cy="771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891BDC-AF68-4D28-A744-838D1D58D899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476B6-86E8-4683-8B0E-CAE1BEABD034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CCFA1-1799-49B8-9BA4-8ECE568B30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260" y="2379444"/>
            <a:ext cx="638665" cy="9844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F575FE-286F-4D72-8EB9-A89EE3405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6" y="2292338"/>
            <a:ext cx="928114" cy="165734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682753-8236-49CA-8402-6E4144A34985}"/>
              </a:ext>
            </a:extLst>
          </p:cNvPr>
          <p:cNvCxnSpPr/>
          <p:nvPr/>
        </p:nvCxnSpPr>
        <p:spPr>
          <a:xfrm flipV="1">
            <a:off x="125986" y="2574604"/>
            <a:ext cx="800100" cy="14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FF7282-86B3-4A34-A634-A21824A0F5EC}"/>
              </a:ext>
            </a:extLst>
          </p:cNvPr>
          <p:cNvSpPr/>
          <p:nvPr/>
        </p:nvSpPr>
        <p:spPr>
          <a:xfrm>
            <a:off x="72934" y="2246047"/>
            <a:ext cx="981166" cy="17905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7CBF0-E501-4E8C-8C6F-EBA1FB99B736}"/>
              </a:ext>
            </a:extLst>
          </p:cNvPr>
          <p:cNvSpPr/>
          <p:nvPr/>
        </p:nvSpPr>
        <p:spPr>
          <a:xfrm>
            <a:off x="0" y="1695239"/>
            <a:ext cx="1054100" cy="5508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08F6B26-629B-4C5E-BBB3-92DEB4C1C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26" y="3526494"/>
            <a:ext cx="638665" cy="98446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901085-1A10-4569-939D-07CCB49C080C}"/>
              </a:ext>
            </a:extLst>
          </p:cNvPr>
          <p:cNvCxnSpPr/>
          <p:nvPr/>
        </p:nvCxnSpPr>
        <p:spPr>
          <a:xfrm>
            <a:off x="2021373" y="3459498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D6FDFC59-9E12-46B3-BE8A-19D94A87FD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73" y="2548102"/>
            <a:ext cx="533400" cy="5334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0EFB876-66C6-417E-BCDE-119384AB8E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661" y="2546739"/>
            <a:ext cx="550809" cy="5508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6434B84-D81B-42D1-A2C7-B17387765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770" y="2373404"/>
            <a:ext cx="638665" cy="31236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6FEDCF4C-0E81-4127-94CC-2FA3E3FEA04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70" y="2525804"/>
            <a:ext cx="638665" cy="31236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70979B2-CE06-4F56-BE8B-F87CD974E64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570" y="2678204"/>
            <a:ext cx="638665" cy="31236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FA3597D-E421-4BF6-BFF1-B725ACD9CB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70" y="2830604"/>
            <a:ext cx="638665" cy="31236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949A375-1BF8-4295-AB68-3261F52B634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70" y="2983004"/>
            <a:ext cx="638665" cy="31236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451C1F6C-8A87-4FF8-B6E1-96943CE056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770" y="3135404"/>
            <a:ext cx="638665" cy="31236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78BC819-7420-444D-9267-C4246F18174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133" y="3008210"/>
            <a:ext cx="638665" cy="31236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DF7BC-62CB-43DC-BE1E-79F890C54AB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3" y="2426655"/>
            <a:ext cx="638665" cy="31236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73AAF86C-6E19-47F8-8DE2-C90A80CE25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67" y="2336841"/>
            <a:ext cx="638665" cy="312369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9DA3C6D-3E35-4182-AB8E-CC4B30624D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867" y="2489241"/>
            <a:ext cx="638665" cy="312369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5294757-5EC3-4A74-9275-356038BF44E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67" y="2641641"/>
            <a:ext cx="638665" cy="31236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961ECAC-8DDD-4D1B-9D69-23443685E9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667" y="2794041"/>
            <a:ext cx="638665" cy="31236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8AE6794-413D-413C-8889-9066CA40C0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67" y="2946441"/>
            <a:ext cx="638665" cy="31236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8773EE59-A34D-46D6-A300-364EE501F00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67" y="3098841"/>
            <a:ext cx="638665" cy="312369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0D0BC4D-5A57-4F0D-8E90-8650484CE437}"/>
              </a:ext>
            </a:extLst>
          </p:cNvPr>
          <p:cNvCxnSpPr/>
          <p:nvPr/>
        </p:nvCxnSpPr>
        <p:spPr>
          <a:xfrm flipV="1">
            <a:off x="3038715" y="2153150"/>
            <a:ext cx="1326906" cy="110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E9457FB-F900-4DBF-86B9-4D31B1662CBB}"/>
              </a:ext>
            </a:extLst>
          </p:cNvPr>
          <p:cNvSpPr/>
          <p:nvPr/>
        </p:nvSpPr>
        <p:spPr>
          <a:xfrm>
            <a:off x="3163388" y="2345942"/>
            <a:ext cx="800100" cy="9844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823A892B-02D2-4B5B-9A73-BF84E97F0436}"/>
              </a:ext>
            </a:extLst>
          </p:cNvPr>
          <p:cNvSpPr/>
          <p:nvPr/>
        </p:nvSpPr>
        <p:spPr>
          <a:xfrm>
            <a:off x="4251319" y="2381038"/>
            <a:ext cx="6200781" cy="9844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763C27AC-3A9E-4262-8595-E8EFDBCE19B4}"/>
              </a:ext>
            </a:extLst>
          </p:cNvPr>
          <p:cNvSpPr txBox="1"/>
          <p:nvPr/>
        </p:nvSpPr>
        <p:spPr>
          <a:xfrm>
            <a:off x="1074384" y="2382814"/>
            <a:ext cx="89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</a:t>
            </a:r>
          </a:p>
          <a:p>
            <a:r>
              <a:rPr lang="en-US" dirty="0" err="1"/>
              <a:t>Febrary</a:t>
            </a: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96C436E-74C4-46FC-801D-C51E464A00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35" y="4798824"/>
            <a:ext cx="638665" cy="98446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383BA85-CCAE-4D91-9BF3-F8A7FF0A1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325" y="5985387"/>
            <a:ext cx="638665" cy="984462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77717CA-B7EA-4369-9333-19C99F1FC48F}"/>
              </a:ext>
            </a:extLst>
          </p:cNvPr>
          <p:cNvCxnSpPr/>
          <p:nvPr/>
        </p:nvCxnSpPr>
        <p:spPr>
          <a:xfrm>
            <a:off x="1953717" y="4635484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301999-C084-41E8-9F1C-C37458B1E4A0}"/>
              </a:ext>
            </a:extLst>
          </p:cNvPr>
          <p:cNvCxnSpPr/>
          <p:nvPr/>
        </p:nvCxnSpPr>
        <p:spPr>
          <a:xfrm>
            <a:off x="1953717" y="5744989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EED810F-00FB-41C0-9FC8-AD82B8B34C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680" y="3008210"/>
            <a:ext cx="268761" cy="4038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D33F0BB-9C59-41E7-87E3-1F0B49FFE8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73" y="4150559"/>
            <a:ext cx="268761" cy="40387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AF807A4-2516-4692-B15D-1FF341CC9CF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817" y="5344124"/>
            <a:ext cx="268761" cy="40387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767AA6E-9670-42C1-9193-E6B328458A9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00" y="6424580"/>
            <a:ext cx="268761" cy="40387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0C7ED05-6255-4127-836C-7B55F88E9B83}"/>
              </a:ext>
            </a:extLst>
          </p:cNvPr>
          <p:cNvSpPr/>
          <p:nvPr/>
        </p:nvSpPr>
        <p:spPr>
          <a:xfrm>
            <a:off x="10477500" y="2084228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7F22AC-3414-4151-A8DE-2E7DAF039C4A}"/>
              </a:ext>
            </a:extLst>
          </p:cNvPr>
          <p:cNvSpPr/>
          <p:nvPr/>
        </p:nvSpPr>
        <p:spPr>
          <a:xfrm>
            <a:off x="10517673" y="3412613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E05EF50-152D-4A4F-B098-5AA3B0E65538}"/>
              </a:ext>
            </a:extLst>
          </p:cNvPr>
          <p:cNvSpPr/>
          <p:nvPr/>
        </p:nvSpPr>
        <p:spPr>
          <a:xfrm>
            <a:off x="10439400" y="4579251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8FD92B-E67B-4A69-A26C-49D0010130AB}"/>
              </a:ext>
            </a:extLst>
          </p:cNvPr>
          <p:cNvSpPr/>
          <p:nvPr/>
        </p:nvSpPr>
        <p:spPr>
          <a:xfrm>
            <a:off x="10426690" y="5674725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0E9522C6-B171-4ACD-8D1C-26114F3C3A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959" y="3758687"/>
            <a:ext cx="809974" cy="539001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CD1753CC-ECB6-46E6-89C5-004C4760CFF7}"/>
              </a:ext>
            </a:extLst>
          </p:cNvPr>
          <p:cNvSpPr/>
          <p:nvPr/>
        </p:nvSpPr>
        <p:spPr>
          <a:xfrm>
            <a:off x="4223819" y="3550163"/>
            <a:ext cx="1240352" cy="9844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914A980-A845-499B-AF38-851CFB42A3EE}"/>
              </a:ext>
            </a:extLst>
          </p:cNvPr>
          <p:cNvCxnSpPr>
            <a:cxnSpLocks/>
          </p:cNvCxnSpPr>
          <p:nvPr/>
        </p:nvCxnSpPr>
        <p:spPr>
          <a:xfrm flipV="1">
            <a:off x="3963488" y="3550163"/>
            <a:ext cx="1986947" cy="747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F7CEF1-B5C5-47EC-ABEF-BA0059412A0F}"/>
              </a:ext>
            </a:extLst>
          </p:cNvPr>
          <p:cNvCxnSpPr/>
          <p:nvPr/>
        </p:nvCxnSpPr>
        <p:spPr>
          <a:xfrm flipV="1">
            <a:off x="4205773" y="2625269"/>
            <a:ext cx="1000863" cy="517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63D9E61-531F-4EF1-93E8-99DBAFB80F65}"/>
              </a:ext>
            </a:extLst>
          </p:cNvPr>
          <p:cNvSpPr/>
          <p:nvPr/>
        </p:nvSpPr>
        <p:spPr>
          <a:xfrm>
            <a:off x="3963488" y="5744989"/>
            <a:ext cx="2596547" cy="6213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7733D1A0-8C0D-4A61-A8C8-C3829EB7C92C}"/>
              </a:ext>
            </a:extLst>
          </p:cNvPr>
          <p:cNvSpPr/>
          <p:nvPr/>
        </p:nvSpPr>
        <p:spPr>
          <a:xfrm>
            <a:off x="4064000" y="5871835"/>
            <a:ext cx="718761" cy="6936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8245D66-AF1C-49A2-8AAE-799D72FC679C}"/>
              </a:ext>
            </a:extLst>
          </p:cNvPr>
          <p:cNvCxnSpPr/>
          <p:nvPr/>
        </p:nvCxnSpPr>
        <p:spPr>
          <a:xfrm>
            <a:off x="4782761" y="5473673"/>
            <a:ext cx="927472" cy="82237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15B57E2-6FC5-4F14-A0FB-05B178DBD7A1}"/>
              </a:ext>
            </a:extLst>
          </p:cNvPr>
          <p:cNvCxnSpPr/>
          <p:nvPr/>
        </p:nvCxnSpPr>
        <p:spPr>
          <a:xfrm>
            <a:off x="4935161" y="5626073"/>
            <a:ext cx="927472" cy="82237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E6D09E3-6319-4A90-AF99-E97BDBFD86D2}"/>
              </a:ext>
            </a:extLst>
          </p:cNvPr>
          <p:cNvCxnSpPr/>
          <p:nvPr/>
        </p:nvCxnSpPr>
        <p:spPr>
          <a:xfrm>
            <a:off x="5203972" y="5704203"/>
            <a:ext cx="927472" cy="82237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BB2C764-A183-4B40-AA9C-600B341D2898}"/>
              </a:ext>
            </a:extLst>
          </p:cNvPr>
          <p:cNvCxnSpPr/>
          <p:nvPr/>
        </p:nvCxnSpPr>
        <p:spPr>
          <a:xfrm>
            <a:off x="5296308" y="5612258"/>
            <a:ext cx="927472" cy="82237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864BDE9-5451-4E22-AFC9-F468A75F88C1}"/>
              </a:ext>
            </a:extLst>
          </p:cNvPr>
          <p:cNvCxnSpPr/>
          <p:nvPr/>
        </p:nvCxnSpPr>
        <p:spPr>
          <a:xfrm>
            <a:off x="5366598" y="5383593"/>
            <a:ext cx="927472" cy="822375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B802458-F1A2-4561-94B5-85F62EB3609E}"/>
              </a:ext>
            </a:extLst>
          </p:cNvPr>
          <p:cNvSpPr/>
          <p:nvPr/>
        </p:nvSpPr>
        <p:spPr>
          <a:xfrm>
            <a:off x="10464800" y="6296048"/>
            <a:ext cx="1612900" cy="5108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!DANEIL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3C260B34-1511-4671-B56D-67C503FFADF3}"/>
              </a:ext>
            </a:extLst>
          </p:cNvPr>
          <p:cNvSpPr/>
          <p:nvPr/>
        </p:nvSpPr>
        <p:spPr>
          <a:xfrm>
            <a:off x="5602034" y="6010755"/>
            <a:ext cx="621746" cy="4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F70541D8-1B5F-47B4-987E-E70969C8FD23}"/>
              </a:ext>
            </a:extLst>
          </p:cNvPr>
          <p:cNvSpPr/>
          <p:nvPr/>
        </p:nvSpPr>
        <p:spPr>
          <a:xfrm>
            <a:off x="5551760" y="6380959"/>
            <a:ext cx="621746" cy="4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33C27BBA-4E68-4ED0-B38F-7C7857AD7D9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022" y="6083455"/>
            <a:ext cx="772723" cy="377936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984E338-B1EB-4FEB-9E12-8B988220674A}"/>
              </a:ext>
            </a:extLst>
          </p:cNvPr>
          <p:cNvCxnSpPr/>
          <p:nvPr/>
        </p:nvCxnSpPr>
        <p:spPr>
          <a:xfrm flipV="1">
            <a:off x="3038715" y="5794780"/>
            <a:ext cx="532058" cy="901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19C2D77-36E0-4BE0-822A-F4EBDF961510}"/>
              </a:ext>
            </a:extLst>
          </p:cNvPr>
          <p:cNvSpPr/>
          <p:nvPr/>
        </p:nvSpPr>
        <p:spPr>
          <a:xfrm>
            <a:off x="3038715" y="5857936"/>
            <a:ext cx="862633" cy="68515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9AA71F29-EA68-4B5D-B571-6695916FFF6F}"/>
              </a:ext>
            </a:extLst>
          </p:cNvPr>
          <p:cNvSpPr/>
          <p:nvPr/>
        </p:nvSpPr>
        <p:spPr>
          <a:xfrm>
            <a:off x="1353701" y="5821940"/>
            <a:ext cx="705642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1993 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AE8EA64-FA59-430C-973E-1B5DE69358CF}"/>
              </a:ext>
            </a:extLst>
          </p:cNvPr>
          <p:cNvSpPr txBox="1"/>
          <p:nvPr/>
        </p:nvSpPr>
        <p:spPr>
          <a:xfrm>
            <a:off x="-5018" y="5145379"/>
            <a:ext cx="15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HOMICID:LUX</a:t>
            </a: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92E6686D-A5B6-4CE0-918D-E3108489B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44" y="1429484"/>
            <a:ext cx="876300" cy="876300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EB3164F6-69C4-4C93-9972-C57871EDF29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60" y="1942253"/>
            <a:ext cx="268761" cy="403876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DFAC8333-C647-457C-80DE-C8CA3D2AFC67}"/>
              </a:ext>
            </a:extLst>
          </p:cNvPr>
          <p:cNvSpPr/>
          <p:nvPr/>
        </p:nvSpPr>
        <p:spPr>
          <a:xfrm>
            <a:off x="3685488" y="1389407"/>
            <a:ext cx="2596547" cy="62131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364522C2-DCA1-4766-A09F-3D1F3A8557CD}"/>
              </a:ext>
            </a:extLst>
          </p:cNvPr>
          <p:cNvSpPr/>
          <p:nvPr/>
        </p:nvSpPr>
        <p:spPr>
          <a:xfrm>
            <a:off x="3786000" y="1516253"/>
            <a:ext cx="718761" cy="6936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4BC170FF-069A-4896-B122-2C1F77C9C230}"/>
              </a:ext>
            </a:extLst>
          </p:cNvPr>
          <p:cNvSpPr/>
          <p:nvPr/>
        </p:nvSpPr>
        <p:spPr>
          <a:xfrm>
            <a:off x="5324034" y="1655173"/>
            <a:ext cx="621746" cy="4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FAD82B1E-C4B4-4610-8A84-E243DD1D0638}"/>
              </a:ext>
            </a:extLst>
          </p:cNvPr>
          <p:cNvSpPr/>
          <p:nvPr/>
        </p:nvSpPr>
        <p:spPr>
          <a:xfrm>
            <a:off x="5273760" y="2025377"/>
            <a:ext cx="621746" cy="447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BF525722-42E1-48DB-98ED-E7802E2DC3B9}"/>
              </a:ext>
            </a:extLst>
          </p:cNvPr>
          <p:cNvCxnSpPr/>
          <p:nvPr/>
        </p:nvCxnSpPr>
        <p:spPr>
          <a:xfrm flipV="1">
            <a:off x="1839960" y="2246047"/>
            <a:ext cx="10352040" cy="46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4D3F217F-833D-44C6-A5E6-8ACBA2A39F97}"/>
              </a:ext>
            </a:extLst>
          </p:cNvPr>
          <p:cNvSpPr txBox="1"/>
          <p:nvPr/>
        </p:nvSpPr>
        <p:spPr>
          <a:xfrm>
            <a:off x="1289536" y="1459975"/>
            <a:ext cx="65274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1990</a:t>
            </a: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C617DDF6-1283-42A9-8087-165B4528E512}"/>
              </a:ext>
            </a:extLst>
          </p:cNvPr>
          <p:cNvSpPr/>
          <p:nvPr/>
        </p:nvSpPr>
        <p:spPr>
          <a:xfrm>
            <a:off x="2744683" y="4798824"/>
            <a:ext cx="266700" cy="2508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3F9AF722-7514-4DA4-96ED-533EC222AD0D}"/>
              </a:ext>
            </a:extLst>
          </p:cNvPr>
          <p:cNvSpPr/>
          <p:nvPr/>
        </p:nvSpPr>
        <p:spPr>
          <a:xfrm>
            <a:off x="2897083" y="4951224"/>
            <a:ext cx="266700" cy="2508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F475537F-B026-43DE-BB30-A590CA6BF0A9}"/>
              </a:ext>
            </a:extLst>
          </p:cNvPr>
          <p:cNvSpPr/>
          <p:nvPr/>
        </p:nvSpPr>
        <p:spPr>
          <a:xfrm>
            <a:off x="3049483" y="5103624"/>
            <a:ext cx="266700" cy="2508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93DCA25-8F21-4D10-99A5-2DF13F6B4DF2}"/>
              </a:ext>
            </a:extLst>
          </p:cNvPr>
          <p:cNvSpPr txBox="1"/>
          <p:nvPr/>
        </p:nvSpPr>
        <p:spPr>
          <a:xfrm>
            <a:off x="3504610" y="4775022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Crumbs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A61F9E78-77D0-4ED7-AD7D-0447A96B1420}"/>
              </a:ext>
            </a:extLst>
          </p:cNvPr>
          <p:cNvSpPr txBox="1"/>
          <p:nvPr/>
        </p:nvSpPr>
        <p:spPr>
          <a:xfrm>
            <a:off x="3054503" y="535661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7:00PM</a:t>
            </a:r>
          </a:p>
        </p:txBody>
      </p:sp>
      <p:sp>
        <p:nvSpPr>
          <p:cNvPr id="154" name="AutoShape 2" descr="Child Pornography Victim Assistance (CPVA)">
            <a:extLst>
              <a:ext uri="{FF2B5EF4-FFF2-40B4-BE49-F238E27FC236}">
                <a16:creationId xmlns:a16="http://schemas.microsoft.com/office/drawing/2014/main" id="{AB33C19C-E9F9-46F9-B929-DB23DF5F29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AutoShape 4" descr="Child Pornography Victim Assistance (CPVA)">
            <a:extLst>
              <a:ext uri="{FF2B5EF4-FFF2-40B4-BE49-F238E27FC236}">
                <a16:creationId xmlns:a16="http://schemas.microsoft.com/office/drawing/2014/main" id="{CB136BF3-C0C5-4114-8C03-91518571E2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D170180C-5D91-41DD-9356-D59DC1A559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0196" y="4643347"/>
            <a:ext cx="726232" cy="778106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3F1D8828-C096-4C9E-8AE9-66F6D4072F2A}"/>
              </a:ext>
            </a:extLst>
          </p:cNvPr>
          <p:cNvSpPr txBox="1"/>
          <p:nvPr/>
        </p:nvSpPr>
        <p:spPr>
          <a:xfrm>
            <a:off x="125986" y="4150559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b="1" dirty="0"/>
              <a:t>PHONE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ENGLISH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wyland</a:t>
            </a:r>
            <a:endParaRPr lang="en-US" sz="800" strike="sngStrike" dirty="0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BC1FC5C2-AA9F-4866-90EA-4FDA4B4E8B77}"/>
              </a:ext>
            </a:extLst>
          </p:cNvPr>
          <p:cNvSpPr txBox="1"/>
          <p:nvPr/>
        </p:nvSpPr>
        <p:spPr>
          <a:xfrm>
            <a:off x="112413" y="491209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- Big </a:t>
            </a:r>
            <a:r>
              <a:rPr lang="en-US" sz="800" strike="sngStrike" dirty="0" err="1"/>
              <a:t>Dessions.alg</a:t>
            </a:r>
            <a:endParaRPr lang="en-US" sz="800" strike="sngStrik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2F84C0D7-3EF5-415F-94DD-77A56C8F14BF}"/>
              </a:ext>
            </a:extLst>
          </p:cNvPr>
          <p:cNvSpPr/>
          <p:nvPr/>
        </p:nvSpPr>
        <p:spPr>
          <a:xfrm>
            <a:off x="23409" y="4054488"/>
            <a:ext cx="1094272" cy="11000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0142B6C3-6E6E-4931-95C3-1A8E9C685553}"/>
              </a:ext>
            </a:extLst>
          </p:cNvPr>
          <p:cNvSpPr txBox="1"/>
          <p:nvPr/>
        </p:nvSpPr>
        <p:spPr>
          <a:xfrm>
            <a:off x="0" y="4004330"/>
            <a:ext cx="146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  <a:p>
            <a:r>
              <a:rPr lang="en-US" dirty="0"/>
              <a:t>FORT WORTH</a:t>
            </a:r>
          </a:p>
          <a:p>
            <a:r>
              <a:rPr lang="en-US" dirty="0"/>
              <a:t>FBI:W</a:t>
            </a:r>
          </a:p>
          <a:p>
            <a:r>
              <a:rPr lang="en-US" dirty="0"/>
              <a:t>DULIN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29036FD-4F5A-4FBE-B150-5413478333B7}"/>
              </a:ext>
            </a:extLst>
          </p:cNvPr>
          <p:cNvSpPr/>
          <p:nvPr/>
        </p:nvSpPr>
        <p:spPr>
          <a:xfrm>
            <a:off x="1926999" y="2336792"/>
            <a:ext cx="10292127" cy="449166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ED040223-4DC6-4352-AC2F-5C60EC14C551}"/>
              </a:ext>
            </a:extLst>
          </p:cNvPr>
          <p:cNvSpPr/>
          <p:nvPr/>
        </p:nvSpPr>
        <p:spPr>
          <a:xfrm>
            <a:off x="1979727" y="1447624"/>
            <a:ext cx="10292127" cy="88993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C15B42A3-7AF0-4819-B373-394A75A1D716}"/>
              </a:ext>
            </a:extLst>
          </p:cNvPr>
          <p:cNvCxnSpPr>
            <a:cxnSpLocks/>
          </p:cNvCxnSpPr>
          <p:nvPr/>
        </p:nvCxnSpPr>
        <p:spPr>
          <a:xfrm flipV="1">
            <a:off x="63581" y="2292338"/>
            <a:ext cx="1054100" cy="155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876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91BDC-AF68-4D28-A744-838D1D58D899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1476B6-86E8-4683-8B0E-CAE1BEABD034}"/>
              </a:ext>
            </a:extLst>
          </p:cNvPr>
          <p:cNvSpPr/>
          <p:nvPr/>
        </p:nvSpPr>
        <p:spPr>
          <a:xfrm>
            <a:off x="0" y="847620"/>
            <a:ext cx="12230100" cy="47324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0CCFA1-1799-49B8-9BA4-8ECE568B30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60" y="1693644"/>
            <a:ext cx="638665" cy="98446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AF575FE-286F-4D72-8EB9-A89EE3405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6" y="2292338"/>
            <a:ext cx="928114" cy="165734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682753-8236-49CA-8402-6E4144A34985}"/>
              </a:ext>
            </a:extLst>
          </p:cNvPr>
          <p:cNvCxnSpPr/>
          <p:nvPr/>
        </p:nvCxnSpPr>
        <p:spPr>
          <a:xfrm flipV="1">
            <a:off x="125986" y="2574604"/>
            <a:ext cx="800100" cy="14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BFF7282-86B3-4A34-A634-A21824A0F5EC}"/>
              </a:ext>
            </a:extLst>
          </p:cNvPr>
          <p:cNvSpPr/>
          <p:nvPr/>
        </p:nvSpPr>
        <p:spPr>
          <a:xfrm>
            <a:off x="48726" y="2246047"/>
            <a:ext cx="1005373" cy="17905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57CBF0-E501-4E8C-8C6F-EBA1FB99B736}"/>
              </a:ext>
            </a:extLst>
          </p:cNvPr>
          <p:cNvSpPr/>
          <p:nvPr/>
        </p:nvSpPr>
        <p:spPr>
          <a:xfrm>
            <a:off x="0" y="1695239"/>
            <a:ext cx="1054100" cy="5508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08F6B26-629B-4C5E-BBB3-92DEB4C1C2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26" y="2840694"/>
            <a:ext cx="638665" cy="98446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8901085-1A10-4569-939D-07CCB49C080C}"/>
              </a:ext>
            </a:extLst>
          </p:cNvPr>
          <p:cNvCxnSpPr/>
          <p:nvPr/>
        </p:nvCxnSpPr>
        <p:spPr>
          <a:xfrm>
            <a:off x="2173773" y="2773698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63C27AC-3A9E-4262-8595-E8EFDBCE19B4}"/>
              </a:ext>
            </a:extLst>
          </p:cNvPr>
          <p:cNvSpPr txBox="1"/>
          <p:nvPr/>
        </p:nvSpPr>
        <p:spPr>
          <a:xfrm>
            <a:off x="1226784" y="1697014"/>
            <a:ext cx="895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</a:t>
            </a:r>
          </a:p>
          <a:p>
            <a:r>
              <a:rPr lang="en-US" dirty="0" err="1"/>
              <a:t>Febrary</a:t>
            </a:r>
            <a:endParaRPr lang="en-US" dirty="0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D96C436E-74C4-46FC-801D-C51E464A00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25" y="4036643"/>
            <a:ext cx="638665" cy="984462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B383BA85-CCAE-4D91-9BF3-F8A7FF0A10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25" y="5299587"/>
            <a:ext cx="638665" cy="984462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77717CA-B7EA-4369-9333-19C99F1FC48F}"/>
              </a:ext>
            </a:extLst>
          </p:cNvPr>
          <p:cNvCxnSpPr/>
          <p:nvPr/>
        </p:nvCxnSpPr>
        <p:spPr>
          <a:xfrm>
            <a:off x="2028475" y="4099743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7301999-C084-41E8-9F1C-C37458B1E4A0}"/>
              </a:ext>
            </a:extLst>
          </p:cNvPr>
          <p:cNvCxnSpPr/>
          <p:nvPr/>
        </p:nvCxnSpPr>
        <p:spPr>
          <a:xfrm>
            <a:off x="2106117" y="5059189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F3A61B2-E715-4664-892C-14F1D3961167}"/>
              </a:ext>
            </a:extLst>
          </p:cNvPr>
          <p:cNvCxnSpPr/>
          <p:nvPr/>
        </p:nvCxnSpPr>
        <p:spPr>
          <a:xfrm>
            <a:off x="1477952" y="6065770"/>
            <a:ext cx="9969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EED810F-00FB-41C0-9FC8-AD82B8B34C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80" y="2322410"/>
            <a:ext cx="268761" cy="4038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FD33F0BB-9C59-41E7-87E3-1F0B49FFE8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73" y="3464759"/>
            <a:ext cx="268761" cy="403876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2AF807A4-2516-4692-B15D-1FF341CC9CF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607" y="4581943"/>
            <a:ext cx="268761" cy="40387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4767AA6E-9670-42C1-9193-E6B328458A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17" y="5953543"/>
            <a:ext cx="268761" cy="40387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B0C7ED05-6255-4127-836C-7B55F88E9B83}"/>
              </a:ext>
            </a:extLst>
          </p:cNvPr>
          <p:cNvSpPr/>
          <p:nvPr/>
        </p:nvSpPr>
        <p:spPr>
          <a:xfrm>
            <a:off x="10629900" y="1398428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47F22AC-3414-4151-A8DE-2E7DAF039C4A}"/>
              </a:ext>
            </a:extLst>
          </p:cNvPr>
          <p:cNvSpPr/>
          <p:nvPr/>
        </p:nvSpPr>
        <p:spPr>
          <a:xfrm>
            <a:off x="10670073" y="2726813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E05EF50-152D-4A4F-B098-5AA3B0E65538}"/>
              </a:ext>
            </a:extLst>
          </p:cNvPr>
          <p:cNvSpPr/>
          <p:nvPr/>
        </p:nvSpPr>
        <p:spPr>
          <a:xfrm>
            <a:off x="10591800" y="3893451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08FD92B-E67B-4A69-A26C-49D0010130AB}"/>
              </a:ext>
            </a:extLst>
          </p:cNvPr>
          <p:cNvSpPr/>
          <p:nvPr/>
        </p:nvSpPr>
        <p:spPr>
          <a:xfrm>
            <a:off x="10579090" y="4988925"/>
            <a:ext cx="1625600" cy="6213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B802458-F1A2-4561-94B5-85F62EB3609E}"/>
              </a:ext>
            </a:extLst>
          </p:cNvPr>
          <p:cNvSpPr/>
          <p:nvPr/>
        </p:nvSpPr>
        <p:spPr>
          <a:xfrm>
            <a:off x="10617200" y="5610248"/>
            <a:ext cx="1612900" cy="5108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!DANEIL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4EDD699-2BFE-42E5-92AC-884ED78EA2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4" y="6291919"/>
            <a:ext cx="497336" cy="4973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F5EE3-F275-4418-9E3D-9A707DB80D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66" y="6319355"/>
            <a:ext cx="563299" cy="40387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50D3182-0956-463F-B720-34148E6D3979}"/>
              </a:ext>
            </a:extLst>
          </p:cNvPr>
          <p:cNvCxnSpPr/>
          <p:nvPr/>
        </p:nvCxnSpPr>
        <p:spPr>
          <a:xfrm>
            <a:off x="355600" y="6319355"/>
            <a:ext cx="1600200" cy="403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045E085-5EC8-465E-AE55-97B1D29DFE07}"/>
              </a:ext>
            </a:extLst>
          </p:cNvPr>
          <p:cNvSpPr/>
          <p:nvPr/>
        </p:nvSpPr>
        <p:spPr>
          <a:xfrm>
            <a:off x="355600" y="6291919"/>
            <a:ext cx="1276865" cy="4829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378BE4-8545-4EC3-A092-C47F0EEE612D}"/>
              </a:ext>
            </a:extLst>
          </p:cNvPr>
          <p:cNvCxnSpPr/>
          <p:nvPr/>
        </p:nvCxnSpPr>
        <p:spPr>
          <a:xfrm>
            <a:off x="355600" y="5953543"/>
            <a:ext cx="871184" cy="650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1464976-BF85-40B3-8B31-3EB7F1B51CCF}"/>
              </a:ext>
            </a:extLst>
          </p:cNvPr>
          <p:cNvSpPr txBox="1"/>
          <p:nvPr/>
        </p:nvSpPr>
        <p:spPr>
          <a:xfrm>
            <a:off x="125986" y="4150559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b="1" dirty="0"/>
              <a:t>PHONE</a:t>
            </a:r>
          </a:p>
          <a:p>
            <a:r>
              <a:rPr lang="en-US" b="1" dirty="0"/>
              <a:t>- ENGLISH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wyland</a:t>
            </a:r>
            <a:endParaRPr lang="en-US" sz="800" strike="sngStrike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2BCE095-AABC-484E-BC02-FC9C65BE047D}"/>
              </a:ext>
            </a:extLst>
          </p:cNvPr>
          <p:cNvSpPr txBox="1"/>
          <p:nvPr/>
        </p:nvSpPr>
        <p:spPr>
          <a:xfrm>
            <a:off x="112413" y="491209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- Big </a:t>
            </a:r>
            <a:r>
              <a:rPr lang="en-US" sz="800" strike="sngStrike" dirty="0" err="1"/>
              <a:t>Dessions.alg</a:t>
            </a:r>
            <a:endParaRPr lang="en-US" sz="800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F537F77-42D4-44DA-8553-38800417B58E}"/>
              </a:ext>
            </a:extLst>
          </p:cNvPr>
          <p:cNvSpPr/>
          <p:nvPr/>
        </p:nvSpPr>
        <p:spPr>
          <a:xfrm>
            <a:off x="23409" y="4054488"/>
            <a:ext cx="1094272" cy="11000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662415-F115-43C9-896A-EFCCB158EF4E}"/>
              </a:ext>
            </a:extLst>
          </p:cNvPr>
          <p:cNvSpPr txBox="1"/>
          <p:nvPr/>
        </p:nvSpPr>
        <p:spPr>
          <a:xfrm>
            <a:off x="0" y="4004330"/>
            <a:ext cx="146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  <a:p>
            <a:r>
              <a:rPr lang="en-US" dirty="0"/>
              <a:t>FORT WORTH</a:t>
            </a:r>
          </a:p>
          <a:p>
            <a:r>
              <a:rPr lang="en-US" dirty="0"/>
              <a:t>FBI:W</a:t>
            </a:r>
          </a:p>
          <a:p>
            <a:r>
              <a:rPr lang="en-US" dirty="0"/>
              <a:t>DULIN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599FC4-D9B8-460C-B935-44F587C89E2A}"/>
              </a:ext>
            </a:extLst>
          </p:cNvPr>
          <p:cNvCxnSpPr/>
          <p:nvPr/>
        </p:nvCxnSpPr>
        <p:spPr>
          <a:xfrm flipV="1">
            <a:off x="-116985" y="2377263"/>
            <a:ext cx="1179746" cy="111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BFE4C11-6F4E-4624-B1CD-82412040E22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01" y="1866176"/>
            <a:ext cx="710810" cy="489669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0D0BC4D-5A57-4F0D-8E90-8650484CE437}"/>
              </a:ext>
            </a:extLst>
          </p:cNvPr>
          <p:cNvCxnSpPr/>
          <p:nvPr/>
        </p:nvCxnSpPr>
        <p:spPr>
          <a:xfrm flipV="1">
            <a:off x="3191115" y="1467350"/>
            <a:ext cx="1326906" cy="110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95AE0D-5418-4B8F-970B-75A8AFB59852}"/>
              </a:ext>
            </a:extLst>
          </p:cNvPr>
          <p:cNvSpPr/>
          <p:nvPr/>
        </p:nvSpPr>
        <p:spPr>
          <a:xfrm>
            <a:off x="3574262" y="1815929"/>
            <a:ext cx="790949" cy="58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854A3DA-7BD3-4D74-9D44-C35E8C9C52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856" y="1992734"/>
            <a:ext cx="508467" cy="338362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7AB02F18-0F9D-4226-B560-A673BD1E2ECC}"/>
              </a:ext>
            </a:extLst>
          </p:cNvPr>
          <p:cNvSpPr/>
          <p:nvPr/>
        </p:nvSpPr>
        <p:spPr>
          <a:xfrm>
            <a:off x="4474763" y="1841030"/>
            <a:ext cx="790949" cy="58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ED219C8-FF9E-4E99-B60A-D9A4CAB57144}"/>
              </a:ext>
            </a:extLst>
          </p:cNvPr>
          <p:cNvCxnSpPr/>
          <p:nvPr/>
        </p:nvCxnSpPr>
        <p:spPr>
          <a:xfrm flipV="1">
            <a:off x="4084905" y="1570417"/>
            <a:ext cx="1326906" cy="110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88C5A82-4F77-45F1-B43D-CECD8733C2DE}"/>
              </a:ext>
            </a:extLst>
          </p:cNvPr>
          <p:cNvSpPr/>
          <p:nvPr/>
        </p:nvSpPr>
        <p:spPr>
          <a:xfrm>
            <a:off x="2981252" y="1640982"/>
            <a:ext cx="1054100" cy="5508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DF7D99BC-96F0-408E-9BD0-D89B6907BED1}"/>
              </a:ext>
            </a:extLst>
          </p:cNvPr>
          <p:cNvSpPr/>
          <p:nvPr/>
        </p:nvSpPr>
        <p:spPr>
          <a:xfrm>
            <a:off x="4081316" y="3063180"/>
            <a:ext cx="495300" cy="42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2611A44B-657D-4B95-81F6-898E27C7DF29}"/>
              </a:ext>
            </a:extLst>
          </p:cNvPr>
          <p:cNvSpPr/>
          <p:nvPr/>
        </p:nvSpPr>
        <p:spPr>
          <a:xfrm>
            <a:off x="4087787" y="3391610"/>
            <a:ext cx="495300" cy="42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B1DE96A3-5765-4A63-826B-15BD02A1B15D}"/>
              </a:ext>
            </a:extLst>
          </p:cNvPr>
          <p:cNvSpPr/>
          <p:nvPr/>
        </p:nvSpPr>
        <p:spPr>
          <a:xfrm>
            <a:off x="4816673" y="3037474"/>
            <a:ext cx="495300" cy="42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D9E563E-AE21-4896-B64C-311510D6076A}"/>
              </a:ext>
            </a:extLst>
          </p:cNvPr>
          <p:cNvSpPr/>
          <p:nvPr/>
        </p:nvSpPr>
        <p:spPr>
          <a:xfrm>
            <a:off x="4823144" y="3365904"/>
            <a:ext cx="495300" cy="4272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loud 19">
            <a:extLst>
              <a:ext uri="{FF2B5EF4-FFF2-40B4-BE49-F238E27FC236}">
                <a16:creationId xmlns:a16="http://schemas.microsoft.com/office/drawing/2014/main" id="{20FCDBC4-6C97-4BD7-91AD-FB4FF722B10F}"/>
              </a:ext>
            </a:extLst>
          </p:cNvPr>
          <p:cNvSpPr/>
          <p:nvPr/>
        </p:nvSpPr>
        <p:spPr>
          <a:xfrm>
            <a:off x="3191115" y="3251200"/>
            <a:ext cx="663086" cy="52906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loud 130">
            <a:extLst>
              <a:ext uri="{FF2B5EF4-FFF2-40B4-BE49-F238E27FC236}">
                <a16:creationId xmlns:a16="http://schemas.microsoft.com/office/drawing/2014/main" id="{B04F7478-2C1E-4900-8D99-1AEA9B37C281}"/>
              </a:ext>
            </a:extLst>
          </p:cNvPr>
          <p:cNvSpPr/>
          <p:nvPr/>
        </p:nvSpPr>
        <p:spPr>
          <a:xfrm>
            <a:off x="3053189" y="3063179"/>
            <a:ext cx="495300" cy="42728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7FAA4DC-9972-45D0-9008-E3B19AE57B7C}"/>
              </a:ext>
            </a:extLst>
          </p:cNvPr>
          <p:cNvCxnSpPr/>
          <p:nvPr/>
        </p:nvCxnSpPr>
        <p:spPr>
          <a:xfrm>
            <a:off x="3654401" y="3579545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4381BA9-00D5-4AE7-BEF1-F832C65675CE}"/>
              </a:ext>
            </a:extLst>
          </p:cNvPr>
          <p:cNvCxnSpPr/>
          <p:nvPr/>
        </p:nvCxnSpPr>
        <p:spPr>
          <a:xfrm>
            <a:off x="3434473" y="3631188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7BE189A-AD3C-47CA-BA18-0C5A7AD43DFF}"/>
              </a:ext>
            </a:extLst>
          </p:cNvPr>
          <p:cNvSpPr/>
          <p:nvPr/>
        </p:nvSpPr>
        <p:spPr>
          <a:xfrm>
            <a:off x="3036147" y="2971810"/>
            <a:ext cx="2448459" cy="101359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F0B5369-8D74-46E8-92AF-4CBAB9A212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70" y="3811621"/>
            <a:ext cx="230963" cy="349565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4220568C-E9CB-485F-982A-00F75C8FA23D}"/>
              </a:ext>
            </a:extLst>
          </p:cNvPr>
          <p:cNvSpPr/>
          <p:nvPr/>
        </p:nvSpPr>
        <p:spPr>
          <a:xfrm>
            <a:off x="4933794" y="3706366"/>
            <a:ext cx="369300" cy="40561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8BFFAD7-B217-4853-8A34-9162D2A97D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336" y="3610068"/>
            <a:ext cx="390476" cy="35238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7EA815F-6F17-45DD-992A-B2EC11CEA77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741" y="3460960"/>
            <a:ext cx="607111" cy="6071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BB1F1C7-AEA9-444C-9A0A-D336C800890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485" y="3605251"/>
            <a:ext cx="278370" cy="2783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6059145-0062-49A6-9303-21A9BD63CDC2}"/>
              </a:ext>
            </a:extLst>
          </p:cNvPr>
          <p:cNvCxnSpPr>
            <a:endCxn id="30" idx="0"/>
          </p:cNvCxnSpPr>
          <p:nvPr/>
        </p:nvCxnSpPr>
        <p:spPr>
          <a:xfrm flipH="1" flipV="1">
            <a:off x="6872297" y="3460960"/>
            <a:ext cx="849303" cy="5014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C56FF41-70F9-46FD-A607-9F6A7D8F60C0}"/>
              </a:ext>
            </a:extLst>
          </p:cNvPr>
          <p:cNvSpPr txBox="1"/>
          <p:nvPr/>
        </p:nvSpPr>
        <p:spPr>
          <a:xfrm>
            <a:off x="6500827" y="3366515"/>
            <a:ext cx="1350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Oh my </a:t>
            </a:r>
            <a:r>
              <a:rPr lang="en-US" sz="800" strike="sngStrike" dirty="0" err="1"/>
              <a:t>parnets</a:t>
            </a:r>
            <a:r>
              <a:rPr lang="en-US" sz="800" strike="sngStrike" dirty="0"/>
              <a:t> are </a:t>
            </a:r>
            <a:r>
              <a:rPr lang="en-US" sz="800" strike="sngStrike" dirty="0" err="1"/>
              <a:t>sperated</a:t>
            </a:r>
            <a:endParaRPr lang="en-US" sz="800" strike="sngStrike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98D93DD-75D3-4244-8F3A-008F13FB1A9D}"/>
              </a:ext>
            </a:extLst>
          </p:cNvPr>
          <p:cNvCxnSpPr/>
          <p:nvPr/>
        </p:nvCxnSpPr>
        <p:spPr>
          <a:xfrm flipH="1" flipV="1">
            <a:off x="6580157" y="3573579"/>
            <a:ext cx="595695" cy="43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8899E2A-6057-47B6-B008-E1C371E09409}"/>
              </a:ext>
            </a:extLst>
          </p:cNvPr>
          <p:cNvSpPr/>
          <p:nvPr/>
        </p:nvSpPr>
        <p:spPr>
          <a:xfrm>
            <a:off x="6608180" y="3354360"/>
            <a:ext cx="1310611" cy="58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7F43C32-5160-4F71-B0CF-44BE46E220DE}"/>
              </a:ext>
            </a:extLst>
          </p:cNvPr>
          <p:cNvSpPr txBox="1"/>
          <p:nvPr/>
        </p:nvSpPr>
        <p:spPr>
          <a:xfrm>
            <a:off x="6776907" y="3129422"/>
            <a:ext cx="1346844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Story 1987 MARLIN</a:t>
            </a:r>
          </a:p>
          <a:p>
            <a:r>
              <a:rPr lang="en-US" sz="1050" dirty="0"/>
              <a:t>Story 1988  J-10</a:t>
            </a:r>
          </a:p>
          <a:p>
            <a:r>
              <a:rPr lang="en-US" sz="1050" dirty="0"/>
              <a:t>Story 2000 WAR</a:t>
            </a:r>
          </a:p>
          <a:p>
            <a:r>
              <a:rPr lang="en-US" sz="1050" dirty="0"/>
              <a:t>Story 1998 </a:t>
            </a:r>
          </a:p>
          <a:p>
            <a:r>
              <a:rPr lang="en-US" sz="1050" dirty="0"/>
              <a:t>Story 2003 Monetary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E39C22B-A733-4D46-B9D8-410153E780ED}"/>
              </a:ext>
            </a:extLst>
          </p:cNvPr>
          <p:cNvSpPr/>
          <p:nvPr/>
        </p:nvSpPr>
        <p:spPr>
          <a:xfrm>
            <a:off x="-35945" y="1411784"/>
            <a:ext cx="2798957" cy="7109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81.Joeb/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30EB2-B472-4A7D-B5F6-B73A9F88698B}"/>
              </a:ext>
            </a:extLst>
          </p:cNvPr>
          <p:cNvSpPr/>
          <p:nvPr/>
        </p:nvSpPr>
        <p:spPr>
          <a:xfrm>
            <a:off x="5948753" y="3195038"/>
            <a:ext cx="810551" cy="2230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81.Joeb/</a:t>
            </a:r>
            <a:r>
              <a:rPr lang="en-US" sz="900" dirty="0" err="1"/>
              <a:t>Joeb</a:t>
            </a:r>
            <a:endParaRPr lang="en-US" sz="900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BE54C78-B9BA-4712-B152-DF49BD034639}"/>
              </a:ext>
            </a:extLst>
          </p:cNvPr>
          <p:cNvSpPr/>
          <p:nvPr/>
        </p:nvSpPr>
        <p:spPr>
          <a:xfrm>
            <a:off x="5998261" y="3455370"/>
            <a:ext cx="579359" cy="58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AC9E1B5-4234-45F5-A423-95DA368DB842}"/>
              </a:ext>
            </a:extLst>
          </p:cNvPr>
          <p:cNvCxnSpPr/>
          <p:nvPr/>
        </p:nvCxnSpPr>
        <p:spPr>
          <a:xfrm flipV="1">
            <a:off x="5696815" y="3490462"/>
            <a:ext cx="771709" cy="51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F79D0F6-DD11-45D0-A0DF-F1FEC5C66E84}"/>
              </a:ext>
            </a:extLst>
          </p:cNvPr>
          <p:cNvSpPr/>
          <p:nvPr/>
        </p:nvSpPr>
        <p:spPr>
          <a:xfrm>
            <a:off x="5984772" y="3175436"/>
            <a:ext cx="2138979" cy="96645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3DFCA6B-DBE0-4B20-AA49-607C3BCF9152}"/>
              </a:ext>
            </a:extLst>
          </p:cNvPr>
          <p:cNvCxnSpPr/>
          <p:nvPr/>
        </p:nvCxnSpPr>
        <p:spPr>
          <a:xfrm flipV="1">
            <a:off x="6872297" y="3251200"/>
            <a:ext cx="849303" cy="560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18CD1E-3EB3-4E1D-92D5-E0BC7C3111E2}"/>
              </a:ext>
            </a:extLst>
          </p:cNvPr>
          <p:cNvCxnSpPr/>
          <p:nvPr/>
        </p:nvCxnSpPr>
        <p:spPr>
          <a:xfrm flipV="1">
            <a:off x="3053189" y="2676077"/>
            <a:ext cx="1529898" cy="121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9452B1B4-6107-424E-BCCC-1C641A4925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886" y="2743037"/>
            <a:ext cx="709412" cy="586629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0394E2D-37A2-4235-82EA-2C055BEE7A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0051" y="2288951"/>
            <a:ext cx="1638095" cy="1695238"/>
          </a:xfrm>
          <a:prstGeom prst="rect">
            <a:avLst/>
          </a:prstGeom>
        </p:spPr>
      </p:pic>
      <p:sp>
        <p:nvSpPr>
          <p:cNvPr id="142" name="Cloud 141">
            <a:extLst>
              <a:ext uri="{FF2B5EF4-FFF2-40B4-BE49-F238E27FC236}">
                <a16:creationId xmlns:a16="http://schemas.microsoft.com/office/drawing/2014/main" id="{F2A43503-EC26-41D0-AE12-0325861AF0ED}"/>
              </a:ext>
            </a:extLst>
          </p:cNvPr>
          <p:cNvSpPr/>
          <p:nvPr/>
        </p:nvSpPr>
        <p:spPr>
          <a:xfrm>
            <a:off x="3302730" y="4467362"/>
            <a:ext cx="663086" cy="52906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loud 142">
            <a:extLst>
              <a:ext uri="{FF2B5EF4-FFF2-40B4-BE49-F238E27FC236}">
                <a16:creationId xmlns:a16="http://schemas.microsoft.com/office/drawing/2014/main" id="{A788C406-897E-4FEE-A5AF-06F633225C3C}"/>
              </a:ext>
            </a:extLst>
          </p:cNvPr>
          <p:cNvSpPr/>
          <p:nvPr/>
        </p:nvSpPr>
        <p:spPr>
          <a:xfrm>
            <a:off x="3164804" y="4279341"/>
            <a:ext cx="495300" cy="42728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CB10DDB9-64EB-4A57-B64F-34ABDF6B08EB}"/>
              </a:ext>
            </a:extLst>
          </p:cNvPr>
          <p:cNvCxnSpPr/>
          <p:nvPr/>
        </p:nvCxnSpPr>
        <p:spPr>
          <a:xfrm>
            <a:off x="3766016" y="4795707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1B06CB9-06E2-481B-ABC6-7590796B481F}"/>
              </a:ext>
            </a:extLst>
          </p:cNvPr>
          <p:cNvCxnSpPr/>
          <p:nvPr/>
        </p:nvCxnSpPr>
        <p:spPr>
          <a:xfrm>
            <a:off x="3546088" y="4847350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>
            <a:extLst>
              <a:ext uri="{FF2B5EF4-FFF2-40B4-BE49-F238E27FC236}">
                <a16:creationId xmlns:a16="http://schemas.microsoft.com/office/drawing/2014/main" id="{806D5518-9902-47CD-8868-FCFD5290F3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49653" y="3979528"/>
            <a:ext cx="709412" cy="586629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53C1D0C6-22C3-449A-8AE2-15BB3AB5AF1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97886" y="4918708"/>
            <a:ext cx="709412" cy="586629"/>
          </a:xfrm>
          <a:prstGeom prst="rect">
            <a:avLst/>
          </a:prstGeom>
        </p:spPr>
      </p:pic>
      <p:sp>
        <p:nvSpPr>
          <p:cNvPr id="148" name="Cloud 147">
            <a:extLst>
              <a:ext uri="{FF2B5EF4-FFF2-40B4-BE49-F238E27FC236}">
                <a16:creationId xmlns:a16="http://schemas.microsoft.com/office/drawing/2014/main" id="{1F585CF2-8910-4B21-A01F-A39C75DB8E80}"/>
              </a:ext>
            </a:extLst>
          </p:cNvPr>
          <p:cNvSpPr/>
          <p:nvPr/>
        </p:nvSpPr>
        <p:spPr>
          <a:xfrm>
            <a:off x="3254211" y="5409460"/>
            <a:ext cx="663086" cy="52906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loud 148">
            <a:extLst>
              <a:ext uri="{FF2B5EF4-FFF2-40B4-BE49-F238E27FC236}">
                <a16:creationId xmlns:a16="http://schemas.microsoft.com/office/drawing/2014/main" id="{6838BCDD-7D29-41C8-9A80-C01B2F2DB754}"/>
              </a:ext>
            </a:extLst>
          </p:cNvPr>
          <p:cNvSpPr/>
          <p:nvPr/>
        </p:nvSpPr>
        <p:spPr>
          <a:xfrm>
            <a:off x="3116285" y="5221439"/>
            <a:ext cx="495300" cy="42728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E13B0A9A-42BE-46C9-BDCB-B654ED07FDC3}"/>
              </a:ext>
            </a:extLst>
          </p:cNvPr>
          <p:cNvCxnSpPr/>
          <p:nvPr/>
        </p:nvCxnSpPr>
        <p:spPr>
          <a:xfrm>
            <a:off x="3717497" y="5737805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052CE3D4-6A95-461D-B5A2-0EF12808A18C}"/>
              </a:ext>
            </a:extLst>
          </p:cNvPr>
          <p:cNvCxnSpPr/>
          <p:nvPr/>
        </p:nvCxnSpPr>
        <p:spPr>
          <a:xfrm>
            <a:off x="3497569" y="5789448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>
            <a:extLst>
              <a:ext uri="{FF2B5EF4-FFF2-40B4-BE49-F238E27FC236}">
                <a16:creationId xmlns:a16="http://schemas.microsoft.com/office/drawing/2014/main" id="{91EB0932-DD35-449F-B6AE-36026DF10C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5456260" y="3897118"/>
            <a:ext cx="962806" cy="2866636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B20F1101-5092-4796-A366-7B33A7C78B54}"/>
              </a:ext>
            </a:extLst>
          </p:cNvPr>
          <p:cNvSpPr txBox="1"/>
          <p:nvPr/>
        </p:nvSpPr>
        <p:spPr>
          <a:xfrm>
            <a:off x="3265759" y="4006408"/>
            <a:ext cx="223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HOMICDIE:MATTHEW</a:t>
            </a: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4B3B47A6-A6B9-4053-9E1A-BA682E6EA268}"/>
              </a:ext>
            </a:extLst>
          </p:cNvPr>
          <p:cNvSpPr/>
          <p:nvPr/>
        </p:nvSpPr>
        <p:spPr>
          <a:xfrm>
            <a:off x="4540441" y="5409460"/>
            <a:ext cx="1047559" cy="984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5ACDB60E-F0F2-4F80-BAF8-B23576FC3C27}"/>
              </a:ext>
            </a:extLst>
          </p:cNvPr>
          <p:cNvSpPr/>
          <p:nvPr/>
        </p:nvSpPr>
        <p:spPr>
          <a:xfrm>
            <a:off x="4609097" y="4003834"/>
            <a:ext cx="1859427" cy="271939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5A310D3-7692-42BA-AA51-8C58CDB35238}"/>
              </a:ext>
            </a:extLst>
          </p:cNvPr>
          <p:cNvSpPr/>
          <p:nvPr/>
        </p:nvSpPr>
        <p:spPr>
          <a:xfrm>
            <a:off x="3642806" y="-378074"/>
            <a:ext cx="9059807" cy="51610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2992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BD50A358-7E00-4052-A537-F5DB75A724AA}"/>
              </a:ext>
            </a:extLst>
          </p:cNvPr>
          <p:cNvSpPr/>
          <p:nvPr/>
        </p:nvSpPr>
        <p:spPr>
          <a:xfrm>
            <a:off x="3254211" y="5409460"/>
            <a:ext cx="663086" cy="529069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50D24CA-DF23-4B3B-8BC0-85F0E3D794B3}"/>
              </a:ext>
            </a:extLst>
          </p:cNvPr>
          <p:cNvSpPr/>
          <p:nvPr/>
        </p:nvSpPr>
        <p:spPr>
          <a:xfrm>
            <a:off x="3116285" y="5221439"/>
            <a:ext cx="495300" cy="427283"/>
          </a:xfrm>
          <a:prstGeom prst="clou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041D81-C1B3-4A41-BB9F-4011118886E8}"/>
              </a:ext>
            </a:extLst>
          </p:cNvPr>
          <p:cNvCxnSpPr/>
          <p:nvPr/>
        </p:nvCxnSpPr>
        <p:spPr>
          <a:xfrm>
            <a:off x="3717497" y="5737805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3A262B-5396-4420-B664-A21B050EFDF5}"/>
              </a:ext>
            </a:extLst>
          </p:cNvPr>
          <p:cNvCxnSpPr/>
          <p:nvPr/>
        </p:nvCxnSpPr>
        <p:spPr>
          <a:xfrm>
            <a:off x="3497569" y="5789448"/>
            <a:ext cx="199800" cy="2890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65DF323-BB73-44C6-9A44-FACAD48EE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73" y="3464759"/>
            <a:ext cx="942512" cy="14163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8972752-0FB9-48DA-B855-638D1EBCDB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3619500"/>
            <a:ext cx="839787" cy="3683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FF4B098-36CC-4457-ADB1-7F36376E96B2}"/>
              </a:ext>
            </a:extLst>
          </p:cNvPr>
          <p:cNvCxnSpPr/>
          <p:nvPr/>
        </p:nvCxnSpPr>
        <p:spPr>
          <a:xfrm flipV="1">
            <a:off x="4876800" y="2336800"/>
            <a:ext cx="1625600" cy="190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42D564C-A34A-4C86-9EE7-787B410C01E5}"/>
              </a:ext>
            </a:extLst>
          </p:cNvPr>
          <p:cNvSpPr/>
          <p:nvPr/>
        </p:nvSpPr>
        <p:spPr>
          <a:xfrm>
            <a:off x="4572000" y="3366596"/>
            <a:ext cx="1144587" cy="87520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B8F9B29-4FCB-4AF5-A831-16D3ED0BDD7F}"/>
              </a:ext>
            </a:extLst>
          </p:cNvPr>
          <p:cNvSpPr/>
          <p:nvPr/>
        </p:nvSpPr>
        <p:spPr>
          <a:xfrm>
            <a:off x="0" y="0"/>
            <a:ext cx="12192000" cy="8476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B8AE21-FCB1-48C4-8E92-D17101912344}"/>
              </a:ext>
            </a:extLst>
          </p:cNvPr>
          <p:cNvSpPr/>
          <p:nvPr/>
        </p:nvSpPr>
        <p:spPr>
          <a:xfrm>
            <a:off x="0" y="847619"/>
            <a:ext cx="12103100" cy="5508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62258CD-39EF-40AE-AEAC-5DC6D6039E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585" y="1877415"/>
            <a:ext cx="3990975" cy="1143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9F0171E-FF92-4C06-9CBE-2432635D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360" y="1975057"/>
            <a:ext cx="1152381" cy="16571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7CFAEB-53AC-401A-83BA-6941EEEC2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6" y="2292338"/>
            <a:ext cx="928114" cy="16573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E55F41-C6D5-422F-8DFA-9B2D16F16008}"/>
              </a:ext>
            </a:extLst>
          </p:cNvPr>
          <p:cNvCxnSpPr/>
          <p:nvPr/>
        </p:nvCxnSpPr>
        <p:spPr>
          <a:xfrm flipV="1">
            <a:off x="125986" y="2574604"/>
            <a:ext cx="800100" cy="146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7F8BDC5-FA05-4A47-A1F3-911A31DAAB3B}"/>
              </a:ext>
            </a:extLst>
          </p:cNvPr>
          <p:cNvSpPr/>
          <p:nvPr/>
        </p:nvSpPr>
        <p:spPr>
          <a:xfrm>
            <a:off x="72934" y="2246047"/>
            <a:ext cx="981166" cy="17905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463615-963A-4DFF-9ABA-348818AFA6BB}"/>
              </a:ext>
            </a:extLst>
          </p:cNvPr>
          <p:cNvSpPr/>
          <p:nvPr/>
        </p:nvSpPr>
        <p:spPr>
          <a:xfrm>
            <a:off x="0" y="1695239"/>
            <a:ext cx="1054100" cy="5508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2221DF-5301-4DB5-B78C-25877871E664}"/>
              </a:ext>
            </a:extLst>
          </p:cNvPr>
          <p:cNvSpPr txBox="1"/>
          <p:nvPr/>
        </p:nvSpPr>
        <p:spPr>
          <a:xfrm>
            <a:off x="-5018" y="5145379"/>
            <a:ext cx="15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HOMICID:LUX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76A9C6-836C-430D-9DC0-854219B3B8E2}"/>
              </a:ext>
            </a:extLst>
          </p:cNvPr>
          <p:cNvSpPr txBox="1"/>
          <p:nvPr/>
        </p:nvSpPr>
        <p:spPr>
          <a:xfrm>
            <a:off x="125986" y="4150559"/>
            <a:ext cx="14093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b="1" dirty="0"/>
              <a:t>PHONE</a:t>
            </a:r>
          </a:p>
          <a:p>
            <a:pPr marL="285750" indent="-285750">
              <a:buFontTx/>
              <a:buChar char="-"/>
            </a:pPr>
            <a:r>
              <a:rPr lang="en-US" b="1" dirty="0"/>
              <a:t>ENGLISH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wyland</a:t>
            </a:r>
            <a:endParaRPr lang="en-US" sz="800" strike="sngStrike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313AFA-C5FE-45F9-A22F-C15207E52F30}"/>
              </a:ext>
            </a:extLst>
          </p:cNvPr>
          <p:cNvSpPr txBox="1"/>
          <p:nvPr/>
        </p:nvSpPr>
        <p:spPr>
          <a:xfrm>
            <a:off x="112413" y="491209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- Big </a:t>
            </a:r>
            <a:r>
              <a:rPr lang="en-US" sz="800" strike="sngStrike" dirty="0" err="1"/>
              <a:t>Dessions.alg</a:t>
            </a:r>
            <a:endParaRPr lang="en-US" sz="800" strike="sngStrik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E446A40-E7DB-4952-93A9-D51BBC17076F}"/>
              </a:ext>
            </a:extLst>
          </p:cNvPr>
          <p:cNvSpPr/>
          <p:nvPr/>
        </p:nvSpPr>
        <p:spPr>
          <a:xfrm>
            <a:off x="23409" y="4054488"/>
            <a:ext cx="1094272" cy="11000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6EB08B6-F18D-4657-9DE7-67B1550AD2A0}"/>
              </a:ext>
            </a:extLst>
          </p:cNvPr>
          <p:cNvSpPr txBox="1"/>
          <p:nvPr/>
        </p:nvSpPr>
        <p:spPr>
          <a:xfrm>
            <a:off x="0" y="4004330"/>
            <a:ext cx="1462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  <a:p>
            <a:r>
              <a:rPr lang="en-US" dirty="0"/>
              <a:t>FORT WORTH</a:t>
            </a:r>
          </a:p>
          <a:p>
            <a:r>
              <a:rPr lang="en-US" dirty="0"/>
              <a:t>FBI:W</a:t>
            </a:r>
          </a:p>
          <a:p>
            <a:r>
              <a:rPr lang="en-US" dirty="0"/>
              <a:t>DULIN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4C4039-1B88-42A8-BF05-1C08B29B56D0}"/>
              </a:ext>
            </a:extLst>
          </p:cNvPr>
          <p:cNvCxnSpPr>
            <a:cxnSpLocks/>
          </p:cNvCxnSpPr>
          <p:nvPr/>
        </p:nvCxnSpPr>
        <p:spPr>
          <a:xfrm flipV="1">
            <a:off x="63581" y="2292338"/>
            <a:ext cx="1054100" cy="1555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7C8AEFD-77AF-4B2D-8384-9C230E654DAF}"/>
              </a:ext>
            </a:extLst>
          </p:cNvPr>
          <p:cNvCxnSpPr/>
          <p:nvPr/>
        </p:nvCxnSpPr>
        <p:spPr>
          <a:xfrm flipV="1">
            <a:off x="4254500" y="1695239"/>
            <a:ext cx="2565400" cy="132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CDCC4F6-7182-4D3A-A216-B3E5FC10ED47}"/>
              </a:ext>
            </a:extLst>
          </p:cNvPr>
          <p:cNvCxnSpPr/>
          <p:nvPr/>
        </p:nvCxnSpPr>
        <p:spPr>
          <a:xfrm>
            <a:off x="4165600" y="3619500"/>
            <a:ext cx="21971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21D37B5-7568-42FD-AE04-00D4D03CE68E}"/>
              </a:ext>
            </a:extLst>
          </p:cNvPr>
          <p:cNvCxnSpPr/>
          <p:nvPr/>
        </p:nvCxnSpPr>
        <p:spPr>
          <a:xfrm>
            <a:off x="1905000" y="3619500"/>
            <a:ext cx="1211285" cy="96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18EF50E3-BB6A-47BE-B276-225C901A2E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13" y="1932090"/>
            <a:ext cx="1717624" cy="114300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8D0E57E-D67E-4B31-980B-C6E87C85C14E}"/>
              </a:ext>
            </a:extLst>
          </p:cNvPr>
          <p:cNvSpPr/>
          <p:nvPr/>
        </p:nvSpPr>
        <p:spPr>
          <a:xfrm>
            <a:off x="1673134" y="1854304"/>
            <a:ext cx="9312366" cy="447029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93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218591" y="1622823"/>
            <a:ext cx="3094365" cy="23581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308179" y="1669275"/>
            <a:ext cx="2981060" cy="2311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74" y="5240108"/>
            <a:ext cx="1069565" cy="711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212" y="3055653"/>
            <a:ext cx="1008673" cy="7297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030" y="1859843"/>
            <a:ext cx="1606961" cy="10693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816" y="3073665"/>
            <a:ext cx="926175" cy="69373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57930" y="1780008"/>
            <a:ext cx="2138973" cy="1987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181074" y="5095644"/>
            <a:ext cx="1145765" cy="93699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5321912" y="2004307"/>
            <a:ext cx="2006600" cy="17630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388098" y="2845743"/>
            <a:ext cx="1135674" cy="921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699500" y="1293725"/>
            <a:ext cx="3492500" cy="83765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err="1"/>
              <a:t>Monestary</a:t>
            </a:r>
            <a:endParaRPr lang="en-US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384986" y="28624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006600" y="2360180"/>
            <a:ext cx="2044700" cy="150653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98700" y="2634816"/>
            <a:ext cx="1587540" cy="1041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095500" y="2012516"/>
            <a:ext cx="12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Web Client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03" y="1788529"/>
            <a:ext cx="508655" cy="47576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487303" y="1542616"/>
            <a:ext cx="398937" cy="839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352777" y="1712480"/>
            <a:ext cx="643182" cy="55181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298700" y="2012516"/>
            <a:ext cx="5588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721651" y="1780008"/>
            <a:ext cx="2687426" cy="198739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09140" y="50853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5121" y="5468892"/>
            <a:ext cx="1099608" cy="1905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811841" y="5195871"/>
            <a:ext cx="9573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puffdaddy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sexchat</a:t>
            </a:r>
            <a:endParaRPr lang="en-US" sz="800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5637086" y="5095644"/>
            <a:ext cx="2678270" cy="936997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887574" y="5035412"/>
            <a:ext cx="698421" cy="93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995958" y="4594896"/>
            <a:ext cx="193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Kennputt</a:t>
            </a:r>
            <a:endParaRPr lang="en-US" dirty="0"/>
          </a:p>
          <a:p>
            <a:r>
              <a:rPr lang="en-US" dirty="0"/>
              <a:t>Murder She Wrote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932101" y="5951855"/>
            <a:ext cx="3145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nonPolcieRTA</a:t>
            </a:r>
            <a:endParaRPr lang="en-US" dirty="0"/>
          </a:p>
          <a:p>
            <a:r>
              <a:rPr lang="en-US" strike="sngStrike" dirty="0"/>
              <a:t>Tinder -&gt; </a:t>
            </a:r>
            <a:r>
              <a:rPr lang="en-US" strike="sngStrike" dirty="0" err="1"/>
              <a:t>SexChat</a:t>
            </a:r>
            <a:r>
              <a:rPr lang="en-US" strike="sngStrike" dirty="0"/>
              <a:t>, while </a:t>
            </a:r>
            <a:r>
              <a:rPr lang="en-US" strike="sngStrike" dirty="0" err="1"/>
              <a:t>dirving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737371" y="4410230"/>
            <a:ext cx="3524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Video </a:t>
            </a:r>
            <a:r>
              <a:rPr lang="en-US" strike="sngStrike" dirty="0" err="1"/>
              <a:t>SexChat</a:t>
            </a:r>
            <a:r>
              <a:rPr lang="en-US" strike="sngStrike" dirty="0"/>
              <a:t> Texting white driving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243502" y="4148851"/>
            <a:ext cx="328814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FFC000"/>
                </a:solidFill>
                <a:effectLst/>
                <a:latin typeface="Google Sans"/>
              </a:rPr>
              <a:t>California Vehicle Code 23123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257736" y="4546811"/>
            <a:ext cx="7213163" cy="213754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8738758" y="4148851"/>
            <a:ext cx="3453241" cy="10470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663028" y="2302460"/>
            <a:ext cx="3492500" cy="2121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INSIDE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780672" y="5299914"/>
            <a:ext cx="3453241" cy="1073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OUTSIDE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0" y="5595981"/>
            <a:ext cx="2095500" cy="67903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51" y="5796963"/>
            <a:ext cx="516970" cy="77686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09" y="5796963"/>
            <a:ext cx="1312482" cy="73499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006600" y="5595981"/>
            <a:ext cx="2525046" cy="977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275351" y="5796963"/>
            <a:ext cx="1871240" cy="71598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737371" y="5796963"/>
            <a:ext cx="2589071" cy="887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70147" y="5460692"/>
            <a:ext cx="156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Welder </a:t>
            </a:r>
            <a:r>
              <a:rPr lang="en-US" b="1" dirty="0"/>
              <a:t> ♥Lace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024" y="4982012"/>
            <a:ext cx="1152525" cy="15240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605" y="2694778"/>
            <a:ext cx="1232225" cy="92773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254" y="2636438"/>
            <a:ext cx="986078" cy="98607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756" y="2699920"/>
            <a:ext cx="879997" cy="879997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1000332" y="2680214"/>
            <a:ext cx="1031421" cy="960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8627203" y="2658069"/>
            <a:ext cx="3504113" cy="108628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543" y="2699920"/>
            <a:ext cx="1276959" cy="95648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7746692" y="2672861"/>
            <a:ext cx="4369577" cy="108628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7257274" y="2514600"/>
            <a:ext cx="642126" cy="717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98121" y="3067873"/>
            <a:ext cx="289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HOMICIDE::LUX:INTERN(DR)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9036902" y="2857029"/>
            <a:ext cx="222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Jan </a:t>
            </a:r>
            <a:r>
              <a:rPr lang="en-US" dirty="0" err="1"/>
              <a:t>Auernhammer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8126013" y="2628232"/>
            <a:ext cx="369517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LARRY.QUEEN.VERFASSUNGSGERICHT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59572" y="2517237"/>
            <a:ext cx="161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CONSTITUTION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1291029" y="2997564"/>
            <a:ext cx="900971" cy="4229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0" y="400538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965818" y="5935500"/>
            <a:ext cx="4029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!HOCME:JESUE MLK(</a:t>
            </a:r>
            <a:r>
              <a:rPr lang="en-US" sz="800" strike="sngStrike" dirty="0"/>
              <a:t>down with </a:t>
            </a:r>
            <a:r>
              <a:rPr lang="en-US" sz="800" strike="sngStrike" dirty="0" err="1"/>
              <a:t>thking</a:t>
            </a:r>
            <a:r>
              <a:rPr lang="en-US" dirty="0"/>
              <a:t>)</a:t>
            </a:r>
          </a:p>
          <a:p>
            <a:r>
              <a:rPr lang="en-US" strike="sngStrike" dirty="0" err="1"/>
              <a:t>Zu</a:t>
            </a:r>
            <a:r>
              <a:rPr lang="en-US" strike="sngStrike" dirty="0"/>
              <a:t> </a:t>
            </a:r>
            <a:r>
              <a:rPr lang="en-US" strike="sngStrike" dirty="0" err="1"/>
              <a:t>niderwege</a:t>
            </a:r>
            <a:r>
              <a:rPr lang="en-US" strike="sngStrike" dirty="0"/>
              <a:t> (</a:t>
            </a:r>
            <a:r>
              <a:rPr lang="en-US" strike="sngStrike" dirty="0" err="1"/>
              <a:t>tnral</a:t>
            </a:r>
            <a:r>
              <a:rPr lang="en-US" strike="sngStrike" dirty="0"/>
              <a:t>) to take </a:t>
            </a:r>
            <a:r>
              <a:rPr lang="en-US" strike="sngStrike" dirty="0" err="1"/>
              <a:t>hosue</a:t>
            </a:r>
            <a:r>
              <a:rPr lang="en-US" strike="sngStrike" dirty="0"/>
              <a:t> under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765" y="6458275"/>
            <a:ext cx="498017" cy="27982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670" y="6417081"/>
            <a:ext cx="232835" cy="22974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8914656" y="6506012"/>
            <a:ext cx="1918444" cy="195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119859" y="6394893"/>
            <a:ext cx="994449" cy="36959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9071666" y="6305925"/>
            <a:ext cx="3923653" cy="36959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8663028" y="5657147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 err="1"/>
              <a:t>Apple.touch.invert</a:t>
            </a:r>
            <a:r>
              <a:rPr lang="en-US" sz="800" strike="sngStrike" dirty="0"/>
              <a:t>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718385" y="5630758"/>
            <a:ext cx="3437143" cy="110733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185066" y="5781766"/>
            <a:ext cx="2012282" cy="816419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107204" y="5542840"/>
            <a:ext cx="800707" cy="30238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737661" y="4200096"/>
            <a:ext cx="1620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Drove by </a:t>
            </a:r>
            <a:r>
              <a:rPr lang="en-US" sz="800" strike="sngStrike" dirty="0" err="1"/>
              <a:t>factoy</a:t>
            </a:r>
            <a:r>
              <a:rPr lang="en-US" sz="800" strike="sngStrike" dirty="0"/>
              <a:t> somewhere</a:t>
            </a:r>
          </a:p>
          <a:p>
            <a:r>
              <a:rPr lang="en-US" sz="800" strike="sngStrike" dirty="0"/>
              <a:t>Had </a:t>
            </a:r>
            <a:r>
              <a:rPr lang="en-US" sz="800" strike="sngStrike" dirty="0" err="1"/>
              <a:t>emtions</a:t>
            </a:r>
            <a:r>
              <a:rPr lang="en-US" sz="800" strike="sngStrike" dirty="0"/>
              <a:t> of relationship</a:t>
            </a:r>
          </a:p>
          <a:p>
            <a:r>
              <a:rPr lang="en-US" sz="800" strike="sngStrike" dirty="0" err="1"/>
              <a:t>Danie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Deniseas</a:t>
            </a:r>
            <a:r>
              <a:rPr lang="en-US" sz="800" strike="sngStrike" dirty="0"/>
              <a:t> welder </a:t>
            </a:r>
            <a:r>
              <a:rPr lang="en-US" sz="800" strike="sngStrike" dirty="0" err="1"/>
              <a:t>whiel</a:t>
            </a:r>
            <a:r>
              <a:rPr lang="en-US" sz="800" strike="sngStrike" dirty="0"/>
              <a:t> video sex </a:t>
            </a:r>
            <a:r>
              <a:rPr lang="en-US" sz="800" strike="sngStrike" dirty="0" err="1"/>
              <a:t>texgin</a:t>
            </a:r>
            <a:r>
              <a:rPr lang="en-US" sz="800" strike="sngStrike" dirty="0"/>
              <a:t> streaming  </a:t>
            </a:r>
            <a:r>
              <a:rPr lang="en-US" sz="800" strike="sngStrike" dirty="0" err="1"/>
              <a:t>comcast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5479372" y="4070044"/>
            <a:ext cx="2074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Testing </a:t>
            </a:r>
            <a:r>
              <a:rPr lang="en-US" strike="sngStrike" dirty="0" err="1"/>
              <a:t>WebSexChat</a:t>
            </a:r>
            <a:endParaRPr lang="en-US" strike="sngStrike" dirty="0"/>
          </a:p>
        </p:txBody>
      </p:sp>
      <p:sp>
        <p:nvSpPr>
          <p:cNvPr id="85" name="Rectangle 84"/>
          <p:cNvSpPr/>
          <p:nvPr/>
        </p:nvSpPr>
        <p:spPr>
          <a:xfrm>
            <a:off x="5504674" y="4092248"/>
            <a:ext cx="2049048" cy="86434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5537561" y="4632393"/>
            <a:ext cx="308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HOMCE:LUX:DRIVIN</a:t>
            </a:r>
            <a:r>
              <a:rPr lang="en-US" dirty="0"/>
              <a:t>G</a:t>
            </a:r>
            <a:r>
              <a:rPr lang="en-US" sz="800" strike="sngStrike" dirty="0"/>
              <a:t>(work </a:t>
            </a:r>
            <a:r>
              <a:rPr lang="en-US" sz="800" strike="sngStrike" dirty="0" err="1"/>
              <a:t>damil</a:t>
            </a:r>
            <a:r>
              <a:rPr lang="en-US" sz="800" strike="sngStrike" dirty="0"/>
              <a:t> driving)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5847374" y="5070020"/>
            <a:ext cx="1891431" cy="141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5654157" y="4915224"/>
            <a:ext cx="1916408" cy="159078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106814" y="4866461"/>
            <a:ext cx="368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Assumed: remote control </a:t>
            </a:r>
            <a:r>
              <a:rPr lang="en-US" dirty="0"/>
              <a:t>KING.PRICE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324" y="5227221"/>
            <a:ext cx="879997" cy="879997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5234154" y="5156461"/>
            <a:ext cx="901700" cy="98361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5485917" y="3579917"/>
            <a:ext cx="5950755" cy="2196416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7181074" y="2628232"/>
            <a:ext cx="718326" cy="95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09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440676" y="2889639"/>
            <a:ext cx="1515368" cy="6377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150" y="3127315"/>
            <a:ext cx="876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331" y="3041621"/>
            <a:ext cx="1296988" cy="9714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23100" y="2327096"/>
            <a:ext cx="313579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nonPolcieMarktingID</a:t>
            </a:r>
            <a:r>
              <a:rPr lang="en-US" dirty="0"/>
              <a:t>(Victoria)</a:t>
            </a:r>
          </a:p>
          <a:p>
            <a:r>
              <a:rPr lang="en-US" dirty="0"/>
              <a:t>ATOMCLOCK(</a:t>
            </a:r>
            <a:r>
              <a:rPr lang="en-US" sz="2800" b="1" dirty="0"/>
              <a:t>Larry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3134831" y="1407617"/>
            <a:ext cx="1106970" cy="350909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DELTA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523582" y="1957764"/>
            <a:ext cx="90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Victoria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22647" y="1847453"/>
            <a:ext cx="223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Behr</a:t>
            </a:r>
            <a:r>
              <a:rPr lang="en-US" strike="sngStrike" dirty="0"/>
              <a:t>( </a:t>
            </a:r>
            <a:r>
              <a:rPr lang="en-US" strike="sngStrike" dirty="0" err="1"/>
              <a:t>Valorie</a:t>
            </a:r>
            <a:r>
              <a:rPr lang="en-US" strike="sngStrike" dirty="0"/>
              <a:t>, Ida )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162800" y="3565465"/>
            <a:ext cx="1428197" cy="56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47374" y="4222511"/>
            <a:ext cx="31168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Larry talking onsite</a:t>
            </a:r>
          </a:p>
          <a:p>
            <a:r>
              <a:rPr lang="en-US" strike="sngStrike" dirty="0"/>
              <a:t>Diana – </a:t>
            </a:r>
            <a:r>
              <a:rPr lang="en-US" strike="sngStrike" dirty="0" err="1"/>
              <a:t>yogist</a:t>
            </a:r>
            <a:r>
              <a:rPr lang="en-US" strike="sngStrike" dirty="0"/>
              <a:t>: Black guy onsite</a:t>
            </a:r>
          </a:p>
          <a:p>
            <a:r>
              <a:rPr lang="en-US" strike="sngStrike" dirty="0"/>
              <a:t>Marlon </a:t>
            </a:r>
            <a:r>
              <a:rPr lang="en-US" strike="sngStrike" dirty="0" err="1"/>
              <a:t>zur</a:t>
            </a:r>
            <a:r>
              <a:rPr lang="en-US" strike="sngStrike" dirty="0"/>
              <a:t> </a:t>
            </a:r>
            <a:r>
              <a:rPr lang="en-US" strike="sngStrike" dirty="0" err="1"/>
              <a:t>niederwegs</a:t>
            </a:r>
            <a:endParaRPr lang="en-US" strike="sngStrike" dirty="0"/>
          </a:p>
          <a:p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3068950" y="2216785"/>
            <a:ext cx="215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nonPolcieMarktingID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33081" y="5108306"/>
            <a:ext cx="203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 </a:t>
            </a:r>
            <a:r>
              <a:rPr lang="en-US" dirty="0" err="1"/>
              <a:t>Bicyle</a:t>
            </a:r>
            <a:r>
              <a:rPr lang="en-US" dirty="0"/>
              <a:t>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978551" y="5222696"/>
            <a:ext cx="2157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nonPolcieMarktingID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706100" y="4916710"/>
            <a:ext cx="1485900" cy="6753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175018" y="5632241"/>
            <a:ext cx="3967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202124"/>
                </a:solidFill>
                <a:effectLst/>
                <a:latin typeface="Roboto"/>
                <a:hlinkClick r:id="rId4"/>
              </a:rPr>
              <a:t>Prince Daniel, Duke of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Roboto"/>
                <a:hlinkClick r:id="rId4"/>
              </a:rPr>
              <a:t>Västergötland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470" y="5108306"/>
            <a:ext cx="1152525" cy="15240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07600" y="3127315"/>
            <a:ext cx="1955800" cy="10951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CHIEMSEE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339832" y="2585350"/>
            <a:ext cx="16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Herald German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1202306" y="3127315"/>
            <a:ext cx="246744" cy="2539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1023600" y="3127315"/>
            <a:ext cx="622300" cy="2539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0617200" y="3527365"/>
            <a:ext cx="831850" cy="4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622" y="5592028"/>
            <a:ext cx="838200" cy="9255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92" y="1374873"/>
            <a:ext cx="2806700" cy="350488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56" y="3997236"/>
            <a:ext cx="1819275" cy="19621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037" y="4822675"/>
            <a:ext cx="1819275" cy="19621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714" y="5413503"/>
            <a:ext cx="477572" cy="5273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32" y="4180668"/>
            <a:ext cx="519251" cy="67830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964189" y="1498600"/>
            <a:ext cx="1788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G.VIRINGA MARY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007600" y="2491283"/>
            <a:ext cx="1955800" cy="2359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roth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10007600" y="2216785"/>
            <a:ext cx="1948444" cy="2744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!</a:t>
            </a:r>
            <a:r>
              <a:rPr lang="en-US" sz="800" strike="sngStrike" dirty="0" err="1"/>
              <a:t>G.pope</a:t>
            </a:r>
            <a:endParaRPr lang="en-US" sz="800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3068950" y="1330184"/>
            <a:ext cx="9073821" cy="549933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124779" y="1503480"/>
            <a:ext cx="69621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/>
              <a:t>V2:FBI:KIDNAPPNG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007600" y="3381226"/>
            <a:ext cx="2387600" cy="698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349392" y="2662294"/>
            <a:ext cx="1146468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362513" y="3361459"/>
            <a:ext cx="1216039" cy="52322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Romeo</a:t>
            </a:r>
            <a:endParaRPr lang="en-US" sz="28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4" y="2536017"/>
            <a:ext cx="876300" cy="8763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9011" y="4092449"/>
            <a:ext cx="3278268" cy="111038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952592" y="2302209"/>
            <a:ext cx="171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Sylt Stock on car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01725" y="2228824"/>
            <a:ext cx="2916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  <a:r>
              <a:rPr lang="en-US" strike="sngStrike" dirty="0"/>
              <a:t>(Lake[] Tahoe, Vacation</a:t>
            </a:r>
            <a:r>
              <a:rPr lang="en-US" dirty="0"/>
              <a:t>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22151" y="4250773"/>
            <a:ext cx="2921223" cy="217972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981727" y="3864294"/>
            <a:ext cx="211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Status: Hourly Check</a:t>
            </a:r>
          </a:p>
        </p:txBody>
      </p:sp>
    </p:spTree>
    <p:extLst>
      <p:ext uri="{BB962C8B-B14F-4D97-AF65-F5344CB8AC3E}">
        <p14:creationId xmlns:p14="http://schemas.microsoft.com/office/powerpoint/2010/main" val="1883745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Box 58"/>
          <p:cNvSpPr txBox="1"/>
          <p:nvPr/>
        </p:nvSpPr>
        <p:spPr>
          <a:xfrm>
            <a:off x="3989999" y="5689827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fine</a:t>
            </a:r>
          </a:p>
        </p:txBody>
      </p:sp>
      <p:sp>
        <p:nvSpPr>
          <p:cNvPr id="37" name="Oval 36"/>
          <p:cNvSpPr/>
          <p:nvPr/>
        </p:nvSpPr>
        <p:spPr>
          <a:xfrm>
            <a:off x="5227026" y="4787901"/>
            <a:ext cx="1117600" cy="1206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1231900"/>
            <a:ext cx="10629900" cy="360045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178050" y="4726543"/>
            <a:ext cx="1117600" cy="1206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9" name="Oval 8"/>
          <p:cNvSpPr/>
          <p:nvPr/>
        </p:nvSpPr>
        <p:spPr>
          <a:xfrm>
            <a:off x="2197100" y="5556250"/>
            <a:ext cx="1117600" cy="1206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600450" y="4689475"/>
            <a:ext cx="1117600" cy="1206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" name="Oval 10"/>
          <p:cNvSpPr/>
          <p:nvPr/>
        </p:nvSpPr>
        <p:spPr>
          <a:xfrm>
            <a:off x="3619500" y="5556250"/>
            <a:ext cx="1117600" cy="1206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" name="Oval 11"/>
          <p:cNvSpPr/>
          <p:nvPr/>
        </p:nvSpPr>
        <p:spPr>
          <a:xfrm>
            <a:off x="3937000" y="5156200"/>
            <a:ext cx="444500" cy="10033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784600" y="4648200"/>
            <a:ext cx="812800" cy="151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68489" y="44122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2s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19500" y="4689474"/>
            <a:ext cx="1238250" cy="263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§187.PREA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857706" y="5308600"/>
            <a:ext cx="523794" cy="587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618715" y="4964113"/>
            <a:ext cx="1118385" cy="230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St. </a:t>
            </a:r>
            <a:r>
              <a:rPr lang="en-US" sz="900" dirty="0" err="1"/>
              <a:t>Petersson</a:t>
            </a:r>
            <a:endParaRPr lang="en-US" sz="9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2837" y="1411827"/>
            <a:ext cx="1819275" cy="19621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9514" y="2002655"/>
            <a:ext cx="477572" cy="527319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5213349" y="5514976"/>
            <a:ext cx="1117600" cy="1206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378449" y="4606926"/>
            <a:ext cx="812800" cy="151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213349" y="4648200"/>
            <a:ext cx="1238250" cy="263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§187.PREA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451555" y="5267326"/>
            <a:ext cx="523794" cy="587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12564" y="4922839"/>
            <a:ext cx="1118385" cy="2301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St. </a:t>
            </a:r>
            <a:r>
              <a:rPr lang="en-US" sz="900" dirty="0" err="1"/>
              <a:t>Petersson</a:t>
            </a:r>
            <a:endParaRPr lang="en-US" sz="9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616" y="3663960"/>
            <a:ext cx="1013965" cy="109359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43" y="3797299"/>
            <a:ext cx="857251" cy="85725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159320" y="3734829"/>
            <a:ext cx="861844" cy="95464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706100" y="4916710"/>
            <a:ext cx="1485900" cy="67531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900" y="4987466"/>
            <a:ext cx="457200" cy="60456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248900" y="4870486"/>
            <a:ext cx="1943100" cy="749298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37813" y="4621212"/>
            <a:ext cx="1137435" cy="207327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482281" y="4802800"/>
            <a:ext cx="153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Childres</a:t>
            </a:r>
            <a:r>
              <a:rPr lang="en-US" dirty="0"/>
              <a:t> Chat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033315" y="3334262"/>
            <a:ext cx="2034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V2:FBI:KIDNAPPNG</a:t>
            </a:r>
          </a:p>
        </p:txBody>
      </p:sp>
      <p:sp>
        <p:nvSpPr>
          <p:cNvPr id="41" name="Rectangle 40"/>
          <p:cNvSpPr/>
          <p:nvPr/>
        </p:nvSpPr>
        <p:spPr>
          <a:xfrm>
            <a:off x="4004589" y="5430242"/>
            <a:ext cx="617276" cy="22760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SAP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599665" y="4689474"/>
            <a:ext cx="1137435" cy="2073275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0100" y="1359947"/>
            <a:ext cx="1495425" cy="1019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74" y="1448836"/>
            <a:ext cx="308074" cy="82563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6921500" y="1383459"/>
            <a:ext cx="1059016" cy="767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75248" y="15875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50960" y="1325605"/>
            <a:ext cx="1146468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864081" y="2024770"/>
            <a:ext cx="1216039" cy="52322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Romeo</a:t>
            </a:r>
            <a:endParaRPr lang="en-US" sz="2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80" y="1271036"/>
            <a:ext cx="876300" cy="8763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258945" y="1320281"/>
            <a:ext cx="2825917" cy="120969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613900" y="5592028"/>
            <a:ext cx="165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Pentaogn.Emea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594865" y="5895975"/>
            <a:ext cx="1146468" cy="584775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Alpha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534511" y="6145889"/>
            <a:ext cx="1216039" cy="523220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Romeo</a:t>
            </a:r>
            <a:endParaRPr lang="en-US" sz="2800" dirty="0"/>
          </a:p>
        </p:txBody>
      </p:sp>
      <p:sp>
        <p:nvSpPr>
          <p:cNvPr id="54" name="TextBox 53"/>
          <p:cNvSpPr txBox="1"/>
          <p:nvPr/>
        </p:nvSpPr>
        <p:spPr>
          <a:xfrm>
            <a:off x="8474590" y="5455409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184" y="5687861"/>
            <a:ext cx="876300" cy="87630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0750550" y="6564161"/>
            <a:ext cx="1485900" cy="25704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067171" y="6545772"/>
            <a:ext cx="165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Pentaogn.Emea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8559738" y="5709007"/>
            <a:ext cx="3543362" cy="110786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29100" y="5709007"/>
            <a:ext cx="124917" cy="21894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292600" y="5709007"/>
            <a:ext cx="425450" cy="224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4278648" y="5753784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257176" y="6181399"/>
            <a:ext cx="1701800" cy="2486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27179" y="5893606"/>
            <a:ext cx="564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10:59AM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4" y="5894412"/>
            <a:ext cx="286751" cy="28675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995930" y="5999643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lim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arun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44719" y="5933317"/>
            <a:ext cx="600398" cy="23407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25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5FDA43-999A-4EED-A8B8-20F0DDC2DB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769" y="4255293"/>
            <a:ext cx="648055" cy="865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5C006B-5C8C-471B-8FFE-520434A865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33" y="4217987"/>
            <a:ext cx="469899" cy="469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FD6DD-626E-491A-805F-F01CA2036F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0" y="5190329"/>
            <a:ext cx="887907" cy="469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AE36E1-4E12-4186-BD7F-A81DA8543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811" y="3063081"/>
            <a:ext cx="1061970" cy="11922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1C0E01D-872B-4EE2-80FD-10A100071051}"/>
              </a:ext>
            </a:extLst>
          </p:cNvPr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7D071-390B-41E6-9859-FFC427EC06ED}"/>
              </a:ext>
            </a:extLst>
          </p:cNvPr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CF000B-2D40-4185-B866-64E4A804DE26}"/>
              </a:ext>
            </a:extLst>
          </p:cNvPr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</p:spTree>
    <p:extLst>
      <p:ext uri="{BB962C8B-B14F-4D97-AF65-F5344CB8AC3E}">
        <p14:creationId xmlns:p14="http://schemas.microsoft.com/office/powerpoint/2010/main" val="371104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0537" y="1156199"/>
            <a:ext cx="2695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Kings Quest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94" y="3410346"/>
            <a:ext cx="607457" cy="6074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70100" y="3364706"/>
            <a:ext cx="4669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dell.cleint.quest.cleint.edb.client.</a:t>
            </a:r>
            <a:r>
              <a:rPr lang="en-US" b="1" strike="sngStrike" dirty="0" err="1"/>
              <a:t>Toyota</a:t>
            </a:r>
            <a:r>
              <a:rPr lang="en-US" strike="sngStrike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11400" y="2466320"/>
            <a:ext cx="44069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CONSITTION </a:t>
            </a:r>
            <a:r>
              <a:rPr lang="en-US" dirty="0" err="1"/>
              <a:t>Albrania</a:t>
            </a:r>
            <a:endParaRPr lang="en-US" dirty="0"/>
          </a:p>
          <a:p>
            <a:r>
              <a:rPr lang="en-US" strike="sngStrike" dirty="0" err="1"/>
              <a:t>Agron</a:t>
            </a:r>
            <a:r>
              <a:rPr lang="en-US" strike="sngStrike" dirty="0"/>
              <a:t> </a:t>
            </a:r>
            <a:r>
              <a:rPr lang="en-US" dirty="0"/>
              <a:t>	</a:t>
            </a:r>
            <a:r>
              <a:rPr lang="en-US" sz="800" strike="sngStrike" dirty="0"/>
              <a:t>Lord of the Ring; I </a:t>
            </a:r>
            <a:r>
              <a:rPr lang="en-US" sz="800" strike="sngStrike" dirty="0" err="1"/>
              <a:t>wnt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ba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nobel</a:t>
            </a:r>
            <a:r>
              <a:rPr lang="en-US" sz="800" strike="sngStrike" dirty="0"/>
              <a:t> king dong </a:t>
            </a:r>
            <a:r>
              <a:rPr lang="en-US" sz="800" strike="sngStrike" dirty="0" err="1"/>
              <a:t>thigns</a:t>
            </a:r>
            <a:r>
              <a:rPr lang="en-US" sz="800" strike="sngStrike" dirty="0"/>
              <a:t> myself wit a </a:t>
            </a:r>
            <a:r>
              <a:rPr lang="en-US" sz="800" strike="sngStrike" dirty="0" err="1"/>
              <a:t>sowrd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Ouside</a:t>
            </a:r>
            <a:r>
              <a:rPr lang="en-US" sz="800" strike="sngStrike" dirty="0"/>
              <a:t>.</a:t>
            </a:r>
          </a:p>
          <a:p>
            <a:r>
              <a:rPr lang="en-US" sz="800" strike="sngStrike" dirty="0"/>
              <a:t>UKA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66048" y="2770644"/>
            <a:ext cx="4612754" cy="43924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923" y="2428081"/>
            <a:ext cx="390177" cy="5810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57300" y="2428081"/>
            <a:ext cx="1270000" cy="65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90398" y="2110720"/>
            <a:ext cx="167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Pentagon.Emea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82600" y="624567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</a:t>
            </a:r>
            <a:r>
              <a:rPr lang="en-US" dirty="0" err="1"/>
              <a:t>Sircens</a:t>
            </a:r>
            <a:r>
              <a:rPr lang="en-US" dirty="0"/>
              <a:t>: 10:23AM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482600" y="3364706"/>
            <a:ext cx="1041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2100" y="3549372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711563" y="6546940"/>
            <a:ext cx="2497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dwell, dwelling 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freature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(dell quest) portlets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952863" y="6546940"/>
            <a:ext cx="85090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19" y="6359402"/>
            <a:ext cx="382812" cy="38281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072425" y="6350834"/>
            <a:ext cx="273875" cy="42630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151464" y="5852557"/>
            <a:ext cx="27484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  <a:p>
            <a:r>
              <a:rPr lang="en-US" dirty="0"/>
              <a:t>	2010 </a:t>
            </a:r>
            <a:r>
              <a:rPr lang="en-US" strike="sngStrike" dirty="0"/>
              <a:t>Stefan </a:t>
            </a:r>
            <a:r>
              <a:rPr lang="en-US" strike="sngStrike" dirty="0" err="1"/>
              <a:t>marx</a:t>
            </a:r>
            <a:endParaRPr lang="en-US" strike="sngStrike" dirty="0"/>
          </a:p>
          <a:p>
            <a:r>
              <a:rPr lang="en-US" dirty="0"/>
              <a:t>	2014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05622" y="3454985"/>
            <a:ext cx="4607867" cy="43924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376194" y="3480621"/>
            <a:ext cx="607457" cy="43924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679923" y="2377206"/>
            <a:ext cx="375649" cy="63190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62" y="2033944"/>
            <a:ext cx="715633" cy="47622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376194" y="2377206"/>
            <a:ext cx="1151106" cy="341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1254223" y="3364706"/>
            <a:ext cx="851399" cy="653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82600" y="4067809"/>
            <a:ext cx="1041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05700" y="3454985"/>
            <a:ext cx="2232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G.VIRGINA.MARY.CAR</a:t>
            </a:r>
          </a:p>
          <a:p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/>
              <a:t> DATACENTER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862763" y="3384211"/>
            <a:ext cx="1642937" cy="6341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G.TRUCK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0642600" y="3363455"/>
            <a:ext cx="1549400" cy="7031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62" y="3462406"/>
            <a:ext cx="1601105" cy="47411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793" y="3509224"/>
            <a:ext cx="482558" cy="51133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28600" y="5852557"/>
            <a:ext cx="1041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188200" y="211072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dell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810500" y="2110720"/>
            <a:ext cx="1927478" cy="399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stCxn id="42" idx="1"/>
            <a:endCxn id="42" idx="3"/>
          </p:cNvCxnSpPr>
          <p:nvPr/>
        </p:nvCxnSpPr>
        <p:spPr>
          <a:xfrm>
            <a:off x="7810500" y="2310443"/>
            <a:ext cx="1927478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467600" y="17381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899" y="1515718"/>
            <a:ext cx="1222375" cy="50292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499600" y="1767178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/y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38" y="1386762"/>
            <a:ext cx="876300" cy="87630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499600" y="1815769"/>
            <a:ext cx="378630" cy="218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508719" y="1384864"/>
            <a:ext cx="3410512" cy="107076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072425" y="1510142"/>
            <a:ext cx="442463" cy="30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232400" y="1409700"/>
            <a:ext cx="457200" cy="51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449278" y="2028448"/>
            <a:ext cx="220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MAINSTREE</a:t>
            </a:r>
            <a:r>
              <a:rPr lang="en-US" dirty="0"/>
              <a:t>T</a:t>
            </a:r>
            <a:r>
              <a:rPr lang="en-US" sz="800" strike="sngStrike" dirty="0"/>
              <a:t>(jobs, </a:t>
            </a:r>
            <a:r>
              <a:rPr lang="en-US" sz="800" strike="sngStrike" dirty="0" err="1"/>
              <a:t>santa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clara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55929" y="4158225"/>
            <a:ext cx="147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H1-B  Norway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09232" y="4160142"/>
            <a:ext cx="789062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Oracle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395162" y="4747266"/>
            <a:ext cx="1041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686793" y="4158225"/>
            <a:ext cx="4764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Database Department; Norway H1-B India Group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45221" y="4445961"/>
            <a:ext cx="225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DANIEL(A) - Eva Braun</a:t>
            </a:r>
          </a:p>
        </p:txBody>
      </p:sp>
      <p:sp>
        <p:nvSpPr>
          <p:cNvPr id="66" name="Rectangle 65"/>
          <p:cNvSpPr/>
          <p:nvPr/>
        </p:nvSpPr>
        <p:spPr>
          <a:xfrm>
            <a:off x="0" y="4400995"/>
            <a:ext cx="1200778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</a:t>
            </a:r>
            <a:r>
              <a:rPr lang="en-US" strike="sngStrike" dirty="0">
                <a:solidFill>
                  <a:schemeClr val="bg1"/>
                </a:solidFill>
              </a:rPr>
              <a:t>(A)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0" y="4151588"/>
            <a:ext cx="12192000" cy="66174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1" y="4141885"/>
            <a:ext cx="530026" cy="662533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4238505" y="4211626"/>
            <a:ext cx="272177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H1-B 1990 Immigration Act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838" y="4170142"/>
            <a:ext cx="759107" cy="57022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918448" y="2923044"/>
            <a:ext cx="4612754" cy="439241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132241" y="4679571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IBM Silicon Valley Labs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9349844" y="4559896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919231" y="4508476"/>
            <a:ext cx="91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W/SAM</a:t>
            </a:r>
          </a:p>
        </p:txBody>
      </p:sp>
      <p:cxnSp>
        <p:nvCxnSpPr>
          <p:cNvPr id="78" name="Straight Connector 77"/>
          <p:cNvCxnSpPr>
            <a:stCxn id="75" idx="1"/>
          </p:cNvCxnSpPr>
          <p:nvPr/>
        </p:nvCxnSpPr>
        <p:spPr>
          <a:xfrm flipV="1">
            <a:off x="9349844" y="4679571"/>
            <a:ext cx="1788056" cy="6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230999" y="4167905"/>
            <a:ext cx="958395" cy="66174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288152" y="4167905"/>
            <a:ext cx="1521010" cy="661748"/>
          </a:xfrm>
          <a:prstGeom prst="rect">
            <a:avLst/>
          </a:prstGeom>
          <a:solidFill>
            <a:srgbClr val="FFFFFF">
              <a:alpha val="8784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622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7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850900"/>
            <a:ext cx="12192000" cy="381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5529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288" y="1630363"/>
            <a:ext cx="905343" cy="13604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702595"/>
            <a:ext cx="1295400" cy="1295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845300" y="1702595"/>
            <a:ext cx="1155700" cy="1525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65637" y="1491726"/>
            <a:ext cx="1206500" cy="176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46" y="2908300"/>
            <a:ext cx="639762" cy="63976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8397446" y="2555081"/>
            <a:ext cx="1282700" cy="1168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75233" y="2908300"/>
            <a:ext cx="938213" cy="639763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6606" y="1630363"/>
            <a:ext cx="1276350" cy="14859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2137" y="1730444"/>
            <a:ext cx="971429" cy="109523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333306" y="1585119"/>
            <a:ext cx="1521894" cy="153114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41562" y="1527177"/>
            <a:ext cx="1521894" cy="153114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543943" y="1551387"/>
            <a:ext cx="1005438" cy="153114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0159" y="1688982"/>
            <a:ext cx="1134141" cy="2673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18826" y="1991846"/>
            <a:ext cx="1134141" cy="6187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52" y="2094355"/>
            <a:ext cx="1373827" cy="8139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67" y="4432300"/>
            <a:ext cx="2857500" cy="16002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1" y="4126355"/>
            <a:ext cx="1373827" cy="81394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18826" y="4061301"/>
            <a:ext cx="11477874" cy="282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308721" y="1513386"/>
            <a:ext cx="1538653" cy="17147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596430" y="1459561"/>
            <a:ext cx="1538653" cy="171479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8549846" y="1513386"/>
            <a:ext cx="449080" cy="2137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9019837" y="1527177"/>
            <a:ext cx="449080" cy="213786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721" y="4332303"/>
            <a:ext cx="2156099" cy="1311816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365756" y="4332303"/>
            <a:ext cx="2103161" cy="12175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7365756" y="5047471"/>
            <a:ext cx="2103161" cy="1217597"/>
          </a:xfrm>
          <a:prstGeom prst="rect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413446" y="4180681"/>
            <a:ext cx="122573" cy="23177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304469" y="4249108"/>
            <a:ext cx="122573" cy="23177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467100" y="5549900"/>
            <a:ext cx="2380274" cy="715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054100" y="4145486"/>
            <a:ext cx="2386055" cy="75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5896" y="6032500"/>
            <a:ext cx="2299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FRAUD, </a:t>
            </a:r>
            <a:r>
              <a:rPr lang="en-US" b="1" dirty="0"/>
              <a:t>CREDIT</a:t>
            </a:r>
            <a:br>
              <a:rPr lang="en-US" dirty="0"/>
            </a:br>
            <a:r>
              <a:rPr lang="en-US" dirty="0"/>
              <a:t>	</a:t>
            </a:r>
            <a:r>
              <a:rPr lang="en-US" b="1" dirty="0"/>
              <a:t>BANKRUPCY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197517" y="2075934"/>
            <a:ext cx="14727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buch</a:t>
            </a:r>
            <a:r>
              <a:rPr lang="en-US" strike="sngStrike" dirty="0"/>
              <a:t> "</a:t>
            </a:r>
            <a:r>
              <a:rPr lang="en-US" strike="sngStrike" dirty="0" err="1"/>
              <a:t>mein</a:t>
            </a:r>
            <a:r>
              <a:rPr lang="en-US" strike="sngStrike" dirty="0"/>
              <a:t> </a:t>
            </a:r>
            <a:r>
              <a:rPr lang="en-US" strike="sngStrike" dirty="0" err="1"/>
              <a:t>erst</a:t>
            </a:r>
            <a:r>
              <a:rPr lang="en-US" strike="sngStrike" dirty="0"/>
              <a:t>  html </a:t>
            </a:r>
            <a:r>
              <a:rPr lang="en-US" strike="sngStrike" dirty="0" err="1"/>
              <a:t>seite</a:t>
            </a:r>
            <a:r>
              <a:rPr lang="en-US" strike="sngStrike" dirty="0"/>
              <a:t>" </a:t>
            </a:r>
            <a:r>
              <a:rPr lang="en-US" dirty="0"/>
              <a:t>2000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085885" y="1585119"/>
            <a:ext cx="782638" cy="96996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292474" y="354806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DHTML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339677" y="315201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HTMIL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3292474" y="3521344"/>
            <a:ext cx="7426326" cy="12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72530" y="3165963"/>
            <a:ext cx="7426326" cy="12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653288" y="3644315"/>
            <a:ext cx="164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Thoams</a:t>
            </a:r>
            <a:r>
              <a:rPr lang="en-US" dirty="0"/>
              <a:t> </a:t>
            </a:r>
            <a:r>
              <a:rPr lang="en-US" dirty="0" err="1"/>
              <a:t>Genzer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6464820" y="2588011"/>
            <a:ext cx="839649" cy="1355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8702" y="3611076"/>
            <a:ext cx="765175" cy="59252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033189" y="3022498"/>
            <a:ext cx="2062398" cy="93163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1087009" y="3085903"/>
            <a:ext cx="604265" cy="56292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268159" y="2908301"/>
            <a:ext cx="1089791" cy="5503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Catles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2084011" y="3521344"/>
            <a:ext cx="820397" cy="4513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158997" y="35113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1416574" y="3414720"/>
            <a:ext cx="129070" cy="7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0598" y="4576207"/>
            <a:ext cx="409575" cy="60007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7340" y="4679037"/>
            <a:ext cx="409575" cy="60007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3240" y="3097635"/>
            <a:ext cx="298761" cy="43772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920131" y="1929782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Tranl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my firs html page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4677059" y="3178883"/>
            <a:ext cx="139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 Meiers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990006" y="32043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6398207" y="3611076"/>
            <a:ext cx="906262" cy="60546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6157645" y="3644006"/>
            <a:ext cx="1692965" cy="357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5243" y="3693889"/>
            <a:ext cx="401485" cy="482349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7303158" y="3627361"/>
            <a:ext cx="906262" cy="605462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7343062" y="3594812"/>
            <a:ext cx="2782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AVAILTY.25Y</a:t>
            </a:r>
          </a:p>
          <a:p>
            <a:r>
              <a:rPr lang="en-US" dirty="0"/>
              <a:t>2000	</a:t>
            </a:r>
            <a:r>
              <a:rPr lang="en-US" strike="sngStrike" dirty="0" err="1"/>
              <a:t>javascript</a:t>
            </a:r>
            <a:r>
              <a:rPr lang="en-US" strike="sngStrike" dirty="0"/>
              <a:t>/DHTML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18412" y="3720980"/>
            <a:ext cx="2318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COURT CLOCK 2:00PM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38" y="1435895"/>
            <a:ext cx="352425" cy="533400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516340" y="4110672"/>
            <a:ext cx="10431059" cy="2607560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1943437" y="1688982"/>
            <a:ext cx="75852" cy="2007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843052" y="1214120"/>
            <a:ext cx="315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VP,CONSUTION COURT(</a:t>
            </a:r>
            <a:r>
              <a:rPr lang="en-US" sz="800" strike="sngStrike" dirty="0" err="1"/>
              <a:t>ida,marco</a:t>
            </a:r>
            <a:r>
              <a:rPr lang="en-US" sz="800" strike="sngStrike" dirty="0"/>
              <a:t> naked</a:t>
            </a:r>
            <a:r>
              <a:rPr lang="en-US" dirty="0"/>
              <a:t>)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4677059" y="3720980"/>
            <a:ext cx="1312947" cy="389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4788687" y="3172416"/>
            <a:ext cx="852547" cy="306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6283512" y="29435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077209" y="2921782"/>
            <a:ext cx="443800" cy="61357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343062" y="2949688"/>
            <a:ext cx="1157849" cy="5456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408660" y="2870758"/>
            <a:ext cx="980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  <a:p>
            <a:r>
              <a:rPr lang="en-US" dirty="0"/>
              <a:t>SFO-FRA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884802" y="3325216"/>
            <a:ext cx="6495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July/Aug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956" y="2753488"/>
            <a:ext cx="843289" cy="472242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10223500" y="2537599"/>
            <a:ext cx="495300" cy="728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10207619" y="2753488"/>
            <a:ext cx="635327" cy="609476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10302537" y="2523808"/>
            <a:ext cx="540409" cy="8857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428906" y="2088268"/>
            <a:ext cx="223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webmaster@cola5.de</a:t>
            </a:r>
          </a:p>
        </p:txBody>
      </p:sp>
      <p:sp>
        <p:nvSpPr>
          <p:cNvPr id="103" name="Rectangle 102"/>
          <p:cNvSpPr/>
          <p:nvPr/>
        </p:nvSpPr>
        <p:spPr>
          <a:xfrm rot="21433045">
            <a:off x="6723955" y="2279826"/>
            <a:ext cx="3877201" cy="1494574"/>
          </a:xfrm>
          <a:prstGeom prst="rect">
            <a:avLst/>
          </a:prstGeom>
          <a:solidFill>
            <a:srgbClr val="FFFFFF">
              <a:alpha val="69020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08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2001</Words>
  <Application>Microsoft Office PowerPoint</Application>
  <PresentationFormat>Widescreen</PresentationFormat>
  <Paragraphs>627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-apple-system</vt:lpstr>
      <vt:lpstr>Arial</vt:lpstr>
      <vt:lpstr>Calibri</vt:lpstr>
      <vt:lpstr>Calibri Light</vt:lpstr>
      <vt:lpstr>Consolas</vt:lpstr>
      <vt:lpstr>Google Sans</vt:lpstr>
      <vt:lpstr>IBM Plex Sans</vt:lpstr>
      <vt:lpstr>Roboto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custom-tc-ems11@FortWorthPublicLibrary.org</cp:lastModifiedBy>
  <cp:revision>55</cp:revision>
  <dcterms:created xsi:type="dcterms:W3CDTF">2023-10-19T14:34:21Z</dcterms:created>
  <dcterms:modified xsi:type="dcterms:W3CDTF">2023-10-20T00:20:40Z</dcterms:modified>
</cp:coreProperties>
</file>